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1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D2C1B-E240-4113-9F3A-B12EAB73C6CF}" type="datetimeFigureOut">
              <a:rPr lang="hu-HU" smtClean="0"/>
              <a:t>2011.07.09.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0696E-5A36-4E88-B75B-620F6A9F2BD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347361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D2C1B-E240-4113-9F3A-B12EAB73C6CF}" type="datetimeFigureOut">
              <a:rPr lang="hu-HU" smtClean="0"/>
              <a:t>2011.07.09.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0696E-5A36-4E88-B75B-620F6A9F2BD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823171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D2C1B-E240-4113-9F3A-B12EAB73C6CF}" type="datetimeFigureOut">
              <a:rPr lang="hu-HU" smtClean="0"/>
              <a:t>2011.07.09.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0696E-5A36-4E88-B75B-620F6A9F2BD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649778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D2C1B-E240-4113-9F3A-B12EAB73C6CF}" type="datetimeFigureOut">
              <a:rPr lang="hu-HU" smtClean="0"/>
              <a:t>2011.07.09.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0696E-5A36-4E88-B75B-620F6A9F2BD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67328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D2C1B-E240-4113-9F3A-B12EAB73C6CF}" type="datetimeFigureOut">
              <a:rPr lang="hu-HU" smtClean="0"/>
              <a:t>2011.07.09.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0696E-5A36-4E88-B75B-620F6A9F2BD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300915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D2C1B-E240-4113-9F3A-B12EAB73C6CF}" type="datetimeFigureOut">
              <a:rPr lang="hu-HU" smtClean="0"/>
              <a:t>2011.07.09.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0696E-5A36-4E88-B75B-620F6A9F2BD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382990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D2C1B-E240-4113-9F3A-B12EAB73C6CF}" type="datetimeFigureOut">
              <a:rPr lang="hu-HU" smtClean="0"/>
              <a:t>2011.07.09.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0696E-5A36-4E88-B75B-620F6A9F2BD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639853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D2C1B-E240-4113-9F3A-B12EAB73C6CF}" type="datetimeFigureOut">
              <a:rPr lang="hu-HU" smtClean="0"/>
              <a:t>2011.07.09.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0696E-5A36-4E88-B75B-620F6A9F2BD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607120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D2C1B-E240-4113-9F3A-B12EAB73C6CF}" type="datetimeFigureOut">
              <a:rPr lang="hu-HU" smtClean="0"/>
              <a:t>2011.07.09.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0696E-5A36-4E88-B75B-620F6A9F2BD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888735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D2C1B-E240-4113-9F3A-B12EAB73C6CF}" type="datetimeFigureOut">
              <a:rPr lang="hu-HU" smtClean="0"/>
              <a:t>2011.07.09.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0696E-5A36-4E88-B75B-620F6A9F2BD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835479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D2C1B-E240-4113-9F3A-B12EAB73C6CF}" type="datetimeFigureOut">
              <a:rPr lang="hu-HU" smtClean="0"/>
              <a:t>2011.07.09.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0696E-5A36-4E88-B75B-620F6A9F2BD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159248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50000"/>
              </a:schemeClr>
            </a:gs>
            <a:gs pos="50000">
              <a:schemeClr val="accent3">
                <a:lumMod val="60000"/>
                <a:lumOff val="40000"/>
              </a:schemeClr>
            </a:gs>
            <a:gs pos="100000">
              <a:schemeClr val="accent3">
                <a:lumMod val="20000"/>
                <a:lumOff val="8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5D2C1B-E240-4113-9F3A-B12EAB73C6CF}" type="datetimeFigureOut">
              <a:rPr lang="hu-HU" smtClean="0"/>
              <a:t>2011.07.09.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D0696E-5A36-4E88-B75B-620F6A9F2BD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213801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mailto:e-mail.cimem@szolgaltato.hu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b="1" dirty="0" smtClean="0">
                <a:effectLst>
                  <a:outerShdw blurRad="38100" dist="63500" dir="2700000" algn="tl">
                    <a:schemeClr val="bg1">
                      <a:alpha val="61000"/>
                    </a:schemeClr>
                  </a:outerShdw>
                </a:effectLst>
              </a:rPr>
              <a:t>A magyar „beat-szentháromság”</a:t>
            </a:r>
            <a:endParaRPr lang="hu-HU" b="1" dirty="0">
              <a:effectLst>
                <a:outerShdw blurRad="38100" dist="63500" dir="2700000" algn="tl">
                  <a:schemeClr val="bg1">
                    <a:alpha val="61000"/>
                  </a:schemeClr>
                </a:outerShdw>
              </a:effectLst>
            </a:endParaRP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cap="all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60000"/>
                    </a:srgbClr>
                  </a:outerShdw>
                </a:effectLst>
              </a:rPr>
              <a:t>Illés – Metro – Omega </a:t>
            </a:r>
            <a:endParaRPr lang="hu-HU" cap="all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60000"/>
                  </a:srgbClr>
                </a:outerShdw>
              </a:effectLst>
            </a:endParaRPr>
          </a:p>
        </p:txBody>
      </p:sp>
      <p:sp>
        <p:nvSpPr>
          <p:cNvPr id="5" name="Szövegdoboz 4"/>
          <p:cNvSpPr txBox="1"/>
          <p:nvPr/>
        </p:nvSpPr>
        <p:spPr>
          <a:xfrm>
            <a:off x="107504" y="548680"/>
            <a:ext cx="8856984" cy="1200329"/>
          </a:xfrm>
          <a:prstGeom prst="rect">
            <a:avLst/>
          </a:prstGeom>
          <a:solidFill>
            <a:schemeClr val="accent3">
              <a:lumMod val="40000"/>
              <a:lumOff val="60000"/>
              <a:alpha val="3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hu-HU" sz="7200" dirty="0" smtClean="0">
                <a:solidFill>
                  <a:schemeClr val="bg1">
                    <a:lumMod val="75000"/>
                  </a:schemeClr>
                </a:solidFill>
                <a:latin typeface="Bodoni MT Black" pitchFamily="18" charset="0"/>
              </a:rPr>
              <a:t>MINTAFELADAT</a:t>
            </a:r>
            <a:endParaRPr lang="hu-HU" sz="7200" dirty="0">
              <a:solidFill>
                <a:schemeClr val="bg1">
                  <a:lumMod val="75000"/>
                </a:schemeClr>
              </a:solidFill>
              <a:latin typeface="Bodoni MT Black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91049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4000" b="1" dirty="0" smtClean="0">
                <a:effectLst>
                  <a:outerShdw blurRad="38100" dist="63500" dir="2700000" algn="tl">
                    <a:schemeClr val="bg1">
                      <a:alpha val="60000"/>
                    </a:schemeClr>
                  </a:outerShdw>
                </a:effectLst>
              </a:rPr>
              <a:t>Jelentőségük</a:t>
            </a:r>
            <a:endParaRPr lang="hu-HU" sz="4000" b="1" dirty="0">
              <a:effectLst>
                <a:outerShdw blurRad="38100" dist="63500" dir="2700000" algn="tl">
                  <a:schemeClr val="bg1">
                    <a:alpha val="60000"/>
                  </a:schemeClr>
                </a:outerShdw>
              </a:effectLst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Velük indult a magyar beat mozgalom</a:t>
            </a:r>
          </a:p>
          <a:p>
            <a:r>
              <a:rPr lang="hu-HU" dirty="0" smtClean="0"/>
              <a:t>Lerakták a magyar könnyűzene alapjait</a:t>
            </a:r>
          </a:p>
          <a:p>
            <a:r>
              <a:rPr lang="hu-HU" dirty="0" smtClean="0"/>
              <a:t>Társadalmi problémákat is megfogalmaztak</a:t>
            </a:r>
          </a:p>
          <a:p>
            <a:r>
              <a:rPr lang="hu-HU" dirty="0" smtClean="0"/>
              <a:t>Nemzedékek nőttek fel az igényes dalszövegeken</a:t>
            </a:r>
          </a:p>
          <a:p>
            <a:r>
              <a:rPr lang="hu-HU" dirty="0" smtClean="0"/>
              <a:t>Kevesen tudják, de sokszoros </a:t>
            </a:r>
            <a:r>
              <a:rPr lang="hu-HU" dirty="0" smtClean="0"/>
              <a:t>kitüntetettek</a:t>
            </a:r>
            <a:endParaRPr lang="hu-HU" dirty="0" smtClean="0"/>
          </a:p>
          <a:p>
            <a:r>
              <a:rPr lang="hu-HU" dirty="0" smtClean="0"/>
              <a:t>Külföldön is elismerték őket</a:t>
            </a:r>
            <a:endParaRPr lang="hu-HU" dirty="0"/>
          </a:p>
        </p:txBody>
      </p:sp>
      <p:sp>
        <p:nvSpPr>
          <p:cNvPr id="6" name="Szövegdoboz 5"/>
          <p:cNvSpPr txBox="1"/>
          <p:nvPr/>
        </p:nvSpPr>
        <p:spPr>
          <a:xfrm rot="19517771">
            <a:off x="597500" y="2603167"/>
            <a:ext cx="8856984" cy="1200329"/>
          </a:xfrm>
          <a:prstGeom prst="rect">
            <a:avLst/>
          </a:prstGeom>
          <a:solidFill>
            <a:schemeClr val="accent3">
              <a:lumMod val="40000"/>
              <a:lumOff val="60000"/>
              <a:alpha val="3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hu-HU" sz="7200" dirty="0" smtClean="0">
                <a:solidFill>
                  <a:schemeClr val="bg1">
                    <a:lumMod val="75000"/>
                  </a:schemeClr>
                </a:solidFill>
                <a:latin typeface="Bodoni MT Black" pitchFamily="18" charset="0"/>
              </a:rPr>
              <a:t>MINTAFELADAT</a:t>
            </a:r>
            <a:endParaRPr lang="hu-HU" sz="7200" dirty="0">
              <a:solidFill>
                <a:schemeClr val="bg1">
                  <a:lumMod val="75000"/>
                </a:schemeClr>
              </a:solidFill>
              <a:latin typeface="Bodoni MT Black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03401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0" y="18864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4000" b="1" dirty="0" smtClean="0">
                <a:effectLst>
                  <a:outerShdw blurRad="38100" dist="63500" dir="2700000" algn="tl">
                    <a:schemeClr val="bg1">
                      <a:alpha val="60000"/>
                    </a:schemeClr>
                  </a:outerShdw>
                </a:effectLst>
              </a:rPr>
              <a:t>ILLÉS</a:t>
            </a:r>
            <a:endParaRPr lang="hu-HU" sz="4000" b="1" dirty="0">
              <a:effectLst>
                <a:outerShdw blurRad="38100" dist="63500" dir="2700000" algn="tl">
                  <a:schemeClr val="bg1">
                    <a:alpha val="60000"/>
                  </a:schemeClr>
                </a:outerShdw>
              </a:effectLst>
            </a:endParaRPr>
          </a:p>
        </p:txBody>
      </p:sp>
      <p:pic>
        <p:nvPicPr>
          <p:cNvPr id="3" name="Kép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0995" y="4941168"/>
            <a:ext cx="1904184" cy="1730087"/>
          </a:xfrm>
          <a:prstGeom prst="rect">
            <a:avLst/>
          </a:prstGeom>
        </p:spPr>
      </p:pic>
      <p:sp>
        <p:nvSpPr>
          <p:cNvPr id="9" name="Szövegdoboz 8"/>
          <p:cNvSpPr txBox="1"/>
          <p:nvPr/>
        </p:nvSpPr>
        <p:spPr>
          <a:xfrm>
            <a:off x="2993120" y="1052736"/>
            <a:ext cx="59820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Tagjai:</a:t>
            </a:r>
          </a:p>
          <a:p>
            <a:endParaRPr lang="hu-HU" dirty="0"/>
          </a:p>
        </p:txBody>
      </p:sp>
      <p:sp>
        <p:nvSpPr>
          <p:cNvPr id="10" name="Szövegdoboz 9"/>
          <p:cNvSpPr txBox="1"/>
          <p:nvPr/>
        </p:nvSpPr>
        <p:spPr>
          <a:xfrm>
            <a:off x="2993258" y="2636912"/>
            <a:ext cx="5461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Kitüntetések:</a:t>
            </a:r>
            <a:endParaRPr lang="hu-HU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3600000"/>
            <a:ext cx="2813608" cy="1882207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11" name="Kép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080000"/>
            <a:ext cx="2813746" cy="1882299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12" name="Szövegdoboz 11"/>
          <p:cNvSpPr txBox="1"/>
          <p:nvPr/>
        </p:nvSpPr>
        <p:spPr>
          <a:xfrm rot="19517771">
            <a:off x="597500" y="2603167"/>
            <a:ext cx="8856984" cy="1200329"/>
          </a:xfrm>
          <a:prstGeom prst="rect">
            <a:avLst/>
          </a:prstGeom>
          <a:solidFill>
            <a:schemeClr val="accent3">
              <a:lumMod val="40000"/>
              <a:lumOff val="60000"/>
              <a:alpha val="3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hu-HU" sz="7200" dirty="0" smtClean="0">
                <a:solidFill>
                  <a:schemeClr val="bg1">
                    <a:lumMod val="75000"/>
                  </a:schemeClr>
                </a:solidFill>
                <a:latin typeface="Bodoni MT Black" pitchFamily="18" charset="0"/>
              </a:rPr>
              <a:t>MINTAFELADAT</a:t>
            </a:r>
            <a:endParaRPr lang="hu-HU" sz="7200" dirty="0">
              <a:solidFill>
                <a:schemeClr val="bg1">
                  <a:lumMod val="75000"/>
                </a:schemeClr>
              </a:solidFill>
              <a:latin typeface="Bodoni MT Black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04122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0" y="188640"/>
            <a:ext cx="914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4400" b="1" dirty="0" smtClean="0">
                <a:effectLst>
                  <a:outerShdw blurRad="38100" dist="63500" dir="2700000" algn="tl">
                    <a:schemeClr val="bg1">
                      <a:alpha val="60000"/>
                    </a:schemeClr>
                  </a:outerShdw>
                </a:effectLst>
              </a:rPr>
              <a:t>METRO</a:t>
            </a:r>
            <a:endParaRPr lang="hu-HU" sz="4400" b="1" dirty="0">
              <a:effectLst>
                <a:outerShdw blurRad="38100" dist="63500" dir="2700000" algn="tl">
                  <a:schemeClr val="bg1">
                    <a:alpha val="60000"/>
                  </a:schemeClr>
                </a:outerShdw>
              </a:effectLst>
            </a:endParaRPr>
          </a:p>
        </p:txBody>
      </p:sp>
      <p:pic>
        <p:nvPicPr>
          <p:cNvPr id="3" name="Kép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1200" y="5013176"/>
            <a:ext cx="1697112" cy="1385398"/>
          </a:xfrm>
          <a:prstGeom prst="rect">
            <a:avLst/>
          </a:prstGeom>
        </p:spPr>
      </p:pic>
      <p:pic>
        <p:nvPicPr>
          <p:cNvPr id="6" name="Kép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080000"/>
            <a:ext cx="2448272" cy="1840900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7" name="Kép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3600000"/>
            <a:ext cx="2448272" cy="1815854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8" name="Szövegdoboz 7"/>
          <p:cNvSpPr txBox="1"/>
          <p:nvPr/>
        </p:nvSpPr>
        <p:spPr>
          <a:xfrm>
            <a:off x="2993120" y="1052736"/>
            <a:ext cx="59820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Tagjai:</a:t>
            </a:r>
          </a:p>
          <a:p>
            <a:endParaRPr lang="hu-HU" dirty="0"/>
          </a:p>
        </p:txBody>
      </p:sp>
      <p:sp>
        <p:nvSpPr>
          <p:cNvPr id="9" name="Szövegdoboz 8"/>
          <p:cNvSpPr txBox="1"/>
          <p:nvPr/>
        </p:nvSpPr>
        <p:spPr>
          <a:xfrm>
            <a:off x="2993258" y="2636912"/>
            <a:ext cx="5461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Kitüntetések:</a:t>
            </a:r>
            <a:endParaRPr lang="hu-HU" dirty="0"/>
          </a:p>
        </p:txBody>
      </p:sp>
      <p:sp>
        <p:nvSpPr>
          <p:cNvPr id="10" name="Szövegdoboz 9"/>
          <p:cNvSpPr txBox="1"/>
          <p:nvPr/>
        </p:nvSpPr>
        <p:spPr>
          <a:xfrm rot="19517771">
            <a:off x="597500" y="2603167"/>
            <a:ext cx="8856984" cy="1200329"/>
          </a:xfrm>
          <a:prstGeom prst="rect">
            <a:avLst/>
          </a:prstGeom>
          <a:solidFill>
            <a:schemeClr val="accent3">
              <a:lumMod val="40000"/>
              <a:lumOff val="60000"/>
              <a:alpha val="3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hu-HU" sz="7200" dirty="0" smtClean="0">
                <a:solidFill>
                  <a:schemeClr val="bg1">
                    <a:lumMod val="75000"/>
                  </a:schemeClr>
                </a:solidFill>
                <a:latin typeface="Bodoni MT Black" pitchFamily="18" charset="0"/>
              </a:rPr>
              <a:t>MINTAFELADAT</a:t>
            </a:r>
            <a:endParaRPr lang="hu-HU" sz="7200" dirty="0">
              <a:solidFill>
                <a:schemeClr val="bg1">
                  <a:lumMod val="75000"/>
                </a:schemeClr>
              </a:solidFill>
              <a:latin typeface="Bodoni MT Black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80990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0" y="116632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4000" b="1" dirty="0" smtClean="0">
                <a:effectLst>
                  <a:outerShdw blurRad="38100" dist="63500" dir="2700000" algn="tl">
                    <a:schemeClr val="bg1">
                      <a:alpha val="60000"/>
                    </a:schemeClr>
                  </a:outerShdw>
                </a:effectLst>
              </a:rPr>
              <a:t>OMEGA</a:t>
            </a:r>
            <a:endParaRPr lang="hu-HU" sz="4000" b="1" dirty="0">
              <a:effectLst>
                <a:outerShdw blurRad="38100" dist="63500" dir="2700000" algn="tl">
                  <a:schemeClr val="bg1">
                    <a:alpha val="60000"/>
                  </a:schemeClr>
                </a:outerShdw>
              </a:effectLst>
            </a:endParaRPr>
          </a:p>
        </p:txBody>
      </p:sp>
      <p:pic>
        <p:nvPicPr>
          <p:cNvPr id="3" name="Kép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548317" y="5301208"/>
            <a:ext cx="1320133" cy="1378806"/>
          </a:xfrm>
          <a:prstGeom prst="rect">
            <a:avLst/>
          </a:prstGeom>
        </p:spPr>
      </p:pic>
      <p:pic>
        <p:nvPicPr>
          <p:cNvPr id="4" name="Kép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080000"/>
            <a:ext cx="2469282" cy="1839162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5" name="Kép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3600000"/>
            <a:ext cx="2469282" cy="1635286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6" name="Szövegdoboz 5"/>
          <p:cNvSpPr txBox="1"/>
          <p:nvPr/>
        </p:nvSpPr>
        <p:spPr>
          <a:xfrm>
            <a:off x="2993120" y="1052736"/>
            <a:ext cx="59820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Tagjai:</a:t>
            </a:r>
          </a:p>
          <a:p>
            <a:endParaRPr lang="hu-HU" dirty="0"/>
          </a:p>
        </p:txBody>
      </p:sp>
      <p:sp>
        <p:nvSpPr>
          <p:cNvPr id="7" name="Szövegdoboz 6"/>
          <p:cNvSpPr txBox="1"/>
          <p:nvPr/>
        </p:nvSpPr>
        <p:spPr>
          <a:xfrm>
            <a:off x="2993258" y="2636912"/>
            <a:ext cx="5461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Kitüntetések:</a:t>
            </a:r>
            <a:endParaRPr lang="hu-HU" dirty="0"/>
          </a:p>
        </p:txBody>
      </p:sp>
      <p:sp>
        <p:nvSpPr>
          <p:cNvPr id="8" name="Szövegdoboz 7"/>
          <p:cNvSpPr txBox="1"/>
          <p:nvPr/>
        </p:nvSpPr>
        <p:spPr>
          <a:xfrm rot="19517771">
            <a:off x="597500" y="2603167"/>
            <a:ext cx="8856984" cy="1200329"/>
          </a:xfrm>
          <a:prstGeom prst="rect">
            <a:avLst/>
          </a:prstGeom>
          <a:solidFill>
            <a:schemeClr val="accent3">
              <a:lumMod val="40000"/>
              <a:lumOff val="60000"/>
              <a:alpha val="3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hu-HU" sz="7200" dirty="0" smtClean="0">
                <a:solidFill>
                  <a:schemeClr val="bg1">
                    <a:lumMod val="75000"/>
                  </a:schemeClr>
                </a:solidFill>
                <a:latin typeface="Bodoni MT Black" pitchFamily="18" charset="0"/>
              </a:rPr>
              <a:t>MINTAFELADAT</a:t>
            </a:r>
            <a:endParaRPr lang="hu-HU" sz="7200" dirty="0">
              <a:solidFill>
                <a:schemeClr val="bg1">
                  <a:lumMod val="75000"/>
                </a:schemeClr>
              </a:solidFill>
              <a:latin typeface="Bodoni MT Black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7305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0" y="980728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4000" b="1" dirty="0" smtClean="0">
                <a:effectLst>
                  <a:outerShdw blurRad="38100" dist="63500" dir="2700000" algn="tl">
                    <a:schemeClr val="bg1">
                      <a:alpha val="60000"/>
                    </a:schemeClr>
                  </a:outerShdw>
                </a:effectLst>
                <a:latin typeface="Viner Hand ITC" pitchFamily="66" charset="0"/>
              </a:rPr>
              <a:t>Köszönöm a figyelmet!</a:t>
            </a:r>
            <a:endParaRPr lang="hu-HU" sz="4000" b="1" dirty="0">
              <a:effectLst>
                <a:outerShdw blurRad="38100" dist="63500" dir="2700000" algn="tl">
                  <a:schemeClr val="bg1">
                    <a:alpha val="60000"/>
                  </a:schemeClr>
                </a:outerShdw>
              </a:effectLst>
              <a:latin typeface="Viner Hand ITC" pitchFamily="66" charset="0"/>
            </a:endParaRPr>
          </a:p>
        </p:txBody>
      </p:sp>
      <p:sp>
        <p:nvSpPr>
          <p:cNvPr id="3" name="Szövegdoboz 2"/>
          <p:cNvSpPr txBox="1"/>
          <p:nvPr/>
        </p:nvSpPr>
        <p:spPr>
          <a:xfrm>
            <a:off x="0" y="2204864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 err="1" smtClean="0">
                <a:hlinkClick r:id="rId2"/>
              </a:rPr>
              <a:t>emailcimem</a:t>
            </a:r>
            <a:r>
              <a:rPr lang="hu-HU" dirty="0" smtClean="0">
                <a:hlinkClick r:id="rId2"/>
              </a:rPr>
              <a:t>@</a:t>
            </a:r>
            <a:r>
              <a:rPr lang="hu-HU" dirty="0" err="1" smtClean="0">
                <a:hlinkClick r:id="rId2"/>
              </a:rPr>
              <a:t>szolgaltato.hu</a:t>
            </a:r>
            <a:endParaRPr lang="hu-HU" dirty="0"/>
          </a:p>
        </p:txBody>
      </p:sp>
      <p:sp>
        <p:nvSpPr>
          <p:cNvPr id="4" name="Szövegdoboz 3"/>
          <p:cNvSpPr txBox="1"/>
          <p:nvPr/>
        </p:nvSpPr>
        <p:spPr>
          <a:xfrm>
            <a:off x="0" y="2959000"/>
            <a:ext cx="9144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b="1" dirty="0" smtClean="0">
                <a:latin typeface="Viner Hand ITC" pitchFamily="66" charset="0"/>
              </a:rPr>
              <a:t>„A sláger az a zene, </a:t>
            </a:r>
          </a:p>
          <a:p>
            <a:pPr algn="ctr"/>
            <a:r>
              <a:rPr lang="hu-HU" sz="2800" b="1" dirty="0" smtClean="0">
                <a:latin typeface="Viner Hand ITC" pitchFamily="66" charset="0"/>
              </a:rPr>
              <a:t>ami a füleden megy be, </a:t>
            </a:r>
          </a:p>
          <a:p>
            <a:pPr algn="ctr"/>
            <a:r>
              <a:rPr lang="hu-HU" sz="2800" b="1" dirty="0" smtClean="0">
                <a:latin typeface="Viner Hand ITC" pitchFamily="66" charset="0"/>
              </a:rPr>
              <a:t>és a könyöködön jön ki.”</a:t>
            </a:r>
          </a:p>
        </p:txBody>
      </p:sp>
      <p:sp>
        <p:nvSpPr>
          <p:cNvPr id="5" name="Szövegdoboz 4"/>
          <p:cNvSpPr txBox="1"/>
          <p:nvPr/>
        </p:nvSpPr>
        <p:spPr>
          <a:xfrm>
            <a:off x="2195736" y="4629497"/>
            <a:ext cx="4752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u-HU" i="1" dirty="0" smtClean="0"/>
              <a:t>Graffiti</a:t>
            </a:r>
            <a:endParaRPr lang="hu-HU" i="1" dirty="0"/>
          </a:p>
        </p:txBody>
      </p:sp>
      <p:sp>
        <p:nvSpPr>
          <p:cNvPr id="6" name="Szövegdoboz 5"/>
          <p:cNvSpPr txBox="1"/>
          <p:nvPr/>
        </p:nvSpPr>
        <p:spPr>
          <a:xfrm rot="19517771">
            <a:off x="597500" y="2603167"/>
            <a:ext cx="8856984" cy="1200329"/>
          </a:xfrm>
          <a:prstGeom prst="rect">
            <a:avLst/>
          </a:prstGeom>
          <a:solidFill>
            <a:schemeClr val="accent3">
              <a:lumMod val="40000"/>
              <a:lumOff val="60000"/>
              <a:alpha val="3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hu-HU" sz="7200" dirty="0" smtClean="0">
                <a:solidFill>
                  <a:schemeClr val="bg1">
                    <a:lumMod val="75000"/>
                  </a:schemeClr>
                </a:solidFill>
                <a:latin typeface="Bodoni MT Black" pitchFamily="18" charset="0"/>
              </a:rPr>
              <a:t>MINTAFELADAT</a:t>
            </a:r>
            <a:endParaRPr lang="hu-HU" sz="7200" dirty="0">
              <a:solidFill>
                <a:schemeClr val="bg1">
                  <a:lumMod val="75000"/>
                </a:schemeClr>
              </a:solidFill>
              <a:latin typeface="Bodoni MT Black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35469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</TotalTime>
  <Words>88</Words>
  <Application>Microsoft Office PowerPoint</Application>
  <PresentationFormat>Diavetítés a képernyőre (4:3 oldalarány)</PresentationFormat>
  <Paragraphs>30</Paragraphs>
  <Slides>6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6</vt:i4>
      </vt:variant>
    </vt:vector>
  </HeadingPairs>
  <TitlesOfParts>
    <vt:vector size="7" baseType="lpstr">
      <vt:lpstr>Office-téma</vt:lpstr>
      <vt:lpstr>A magyar „beat-szentháromság”</vt:lpstr>
      <vt:lpstr>Jelentőségük</vt:lpstr>
      <vt:lpstr>PowerPoint bemutató</vt:lpstr>
      <vt:lpstr>PowerPoint bemutató</vt:lpstr>
      <vt:lpstr>PowerPoint bemutató</vt:lpstr>
      <vt:lpstr>PowerPoint bemutató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magyar „beat-szentháromság”</dc:title>
  <dc:creator>WinXp</dc:creator>
  <cp:lastModifiedBy>WinXp</cp:lastModifiedBy>
  <cp:revision>14</cp:revision>
  <dcterms:created xsi:type="dcterms:W3CDTF">2011-07-09T10:08:42Z</dcterms:created>
  <dcterms:modified xsi:type="dcterms:W3CDTF">2011-07-09T18:24:56Z</dcterms:modified>
</cp:coreProperties>
</file>