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DF5D-3740-452E-886A-F4DD4E222693}" type="datetimeFigureOut">
              <a:rPr lang="hu-HU" smtClean="0"/>
              <a:t>2011.07.07.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9C656-59E1-4B10-B4D3-8ECC62D30A9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7812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DF5D-3740-452E-886A-F4DD4E222693}" type="datetimeFigureOut">
              <a:rPr lang="hu-HU" smtClean="0"/>
              <a:t>2011.07.07.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9C656-59E1-4B10-B4D3-8ECC62D30A9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2314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DF5D-3740-452E-886A-F4DD4E222693}" type="datetimeFigureOut">
              <a:rPr lang="hu-HU" smtClean="0"/>
              <a:t>2011.07.07.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9C656-59E1-4B10-B4D3-8ECC62D30A9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600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DF5D-3740-452E-886A-F4DD4E222693}" type="datetimeFigureOut">
              <a:rPr lang="hu-HU" smtClean="0"/>
              <a:t>2011.07.07.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9C656-59E1-4B10-B4D3-8ECC62D30A9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9558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DF5D-3740-452E-886A-F4DD4E222693}" type="datetimeFigureOut">
              <a:rPr lang="hu-HU" smtClean="0"/>
              <a:t>2011.07.07.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9C656-59E1-4B10-B4D3-8ECC62D30A9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942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DF5D-3740-452E-886A-F4DD4E222693}" type="datetimeFigureOut">
              <a:rPr lang="hu-HU" smtClean="0"/>
              <a:t>2011.07.07.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9C656-59E1-4B10-B4D3-8ECC62D30A9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0259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DF5D-3740-452E-886A-F4DD4E222693}" type="datetimeFigureOut">
              <a:rPr lang="hu-HU" smtClean="0"/>
              <a:t>2011.07.07.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9C656-59E1-4B10-B4D3-8ECC62D30A9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956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DF5D-3740-452E-886A-F4DD4E222693}" type="datetimeFigureOut">
              <a:rPr lang="hu-HU" smtClean="0"/>
              <a:t>2011.07.07.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9C656-59E1-4B10-B4D3-8ECC62D30A9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6445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DF5D-3740-452E-886A-F4DD4E222693}" type="datetimeFigureOut">
              <a:rPr lang="hu-HU" smtClean="0"/>
              <a:t>2011.07.07.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9C656-59E1-4B10-B4D3-8ECC62D30A9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4950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DF5D-3740-452E-886A-F4DD4E222693}" type="datetimeFigureOut">
              <a:rPr lang="hu-HU" smtClean="0"/>
              <a:t>2011.07.07.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9C656-59E1-4B10-B4D3-8ECC62D30A9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0984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DF5D-3740-452E-886A-F4DD4E222693}" type="datetimeFigureOut">
              <a:rPr lang="hu-HU" smtClean="0"/>
              <a:t>2011.07.07.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9C656-59E1-4B10-B4D3-8ECC62D30A9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262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FDF5D-3740-452E-886A-F4DD4E222693}" type="datetimeFigureOut">
              <a:rPr lang="hu-HU" smtClean="0"/>
              <a:t>2011.07.07.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9C656-59E1-4B10-B4D3-8ECC62D30A9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2744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e-mail.cimem@szolgaltato.h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/>
          <a:lstStyle/>
          <a:p>
            <a:r>
              <a:rPr lang="hu-HU" b="1" dirty="0" smtClean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Mit ünneplünk karácsonykor?</a:t>
            </a:r>
            <a:endParaRPr lang="hu-HU" b="1" dirty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03648" y="2276872"/>
            <a:ext cx="6400800" cy="1752600"/>
          </a:xfrm>
        </p:spPr>
        <p:txBody>
          <a:bodyPr/>
          <a:lstStyle/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Karácsonyi események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924944"/>
            <a:ext cx="2857500" cy="2819400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 rot="19449168">
            <a:off x="-191022" y="2752437"/>
            <a:ext cx="9144000" cy="1200329"/>
          </a:xfrm>
          <a:prstGeom prst="rect">
            <a:avLst/>
          </a:prstGeom>
          <a:solidFill>
            <a:schemeClr val="bg1">
              <a:alpha val="3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7200" dirty="0" smtClean="0">
                <a:solidFill>
                  <a:schemeClr val="bg1"/>
                </a:solidFill>
                <a:latin typeface="Bodoni MT Black" pitchFamily="18" charset="0"/>
              </a:rPr>
              <a:t>MINTAFELADAT</a:t>
            </a:r>
            <a:endParaRPr lang="hu-HU" sz="7200" dirty="0">
              <a:solidFill>
                <a:schemeClr val="bg1"/>
              </a:solidFill>
              <a:latin typeface="Bodoni MT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745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33265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dirty="0" smtClean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„Szállást keres a szent család…”</a:t>
            </a:r>
            <a:endParaRPr lang="hu-HU" sz="4000" dirty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40968"/>
            <a:ext cx="8010542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zövegdoboz 4"/>
          <p:cNvSpPr txBox="1"/>
          <p:nvPr/>
        </p:nvSpPr>
        <p:spPr>
          <a:xfrm rot="19449168">
            <a:off x="-191022" y="2752437"/>
            <a:ext cx="9144000" cy="1200329"/>
          </a:xfrm>
          <a:prstGeom prst="rect">
            <a:avLst/>
          </a:prstGeom>
          <a:solidFill>
            <a:schemeClr val="bg1">
              <a:alpha val="3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7200" dirty="0" smtClean="0">
                <a:solidFill>
                  <a:schemeClr val="bg1"/>
                </a:solidFill>
                <a:latin typeface="Bodoni MT Black" pitchFamily="18" charset="0"/>
              </a:rPr>
              <a:t>MINTAFELADAT</a:t>
            </a:r>
            <a:endParaRPr lang="hu-HU" sz="7200" dirty="0">
              <a:solidFill>
                <a:schemeClr val="bg1"/>
              </a:solidFill>
              <a:latin typeface="Bodoni MT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216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0" y="40466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„A kis Jézus megszületett…”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12002"/>
            <a:ext cx="3297138" cy="2740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zövegdoboz 3"/>
          <p:cNvSpPr txBox="1"/>
          <p:nvPr/>
        </p:nvSpPr>
        <p:spPr>
          <a:xfrm rot="19449168">
            <a:off x="-191022" y="2752437"/>
            <a:ext cx="9144000" cy="1200329"/>
          </a:xfrm>
          <a:prstGeom prst="rect">
            <a:avLst/>
          </a:prstGeom>
          <a:solidFill>
            <a:schemeClr val="bg1">
              <a:alpha val="3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7200" dirty="0" smtClean="0">
                <a:solidFill>
                  <a:schemeClr val="bg1"/>
                </a:solidFill>
                <a:latin typeface="Bodoni MT Black" pitchFamily="18" charset="0"/>
              </a:rPr>
              <a:t>MINTAFELADAT</a:t>
            </a:r>
            <a:endParaRPr lang="hu-HU" sz="7200" dirty="0">
              <a:solidFill>
                <a:schemeClr val="bg1"/>
              </a:solidFill>
              <a:latin typeface="Bodoni MT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872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0" y="26064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„Pásztorok keljünk fel…”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581128"/>
            <a:ext cx="7416824" cy="1904728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 rot="19449168">
            <a:off x="-191022" y="2752437"/>
            <a:ext cx="9144000" cy="1200329"/>
          </a:xfrm>
          <a:prstGeom prst="rect">
            <a:avLst/>
          </a:prstGeom>
          <a:solidFill>
            <a:schemeClr val="bg1">
              <a:alpha val="3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7200" dirty="0" smtClean="0">
                <a:solidFill>
                  <a:schemeClr val="bg1"/>
                </a:solidFill>
                <a:latin typeface="Bodoni MT Black" pitchFamily="18" charset="0"/>
              </a:rPr>
              <a:t>MINTAFELADAT</a:t>
            </a:r>
            <a:endParaRPr lang="hu-HU" sz="7200" dirty="0">
              <a:solidFill>
                <a:schemeClr val="bg1"/>
              </a:solidFill>
              <a:latin typeface="Bodoni MT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38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0" y="18864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„Nézvén nézte három bölcs király…”</a:t>
            </a: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416" y="4437112"/>
            <a:ext cx="7953167" cy="1839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zövegdoboz 3"/>
          <p:cNvSpPr txBox="1"/>
          <p:nvPr/>
        </p:nvSpPr>
        <p:spPr>
          <a:xfrm rot="19449168">
            <a:off x="-191022" y="2752437"/>
            <a:ext cx="9144000" cy="1200329"/>
          </a:xfrm>
          <a:prstGeom prst="rect">
            <a:avLst/>
          </a:prstGeom>
          <a:solidFill>
            <a:schemeClr val="bg1">
              <a:alpha val="3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7200" dirty="0" smtClean="0">
                <a:solidFill>
                  <a:schemeClr val="bg1"/>
                </a:solidFill>
                <a:latin typeface="Bodoni MT Black" pitchFamily="18" charset="0"/>
              </a:rPr>
              <a:t>MINTAFELADAT</a:t>
            </a:r>
            <a:endParaRPr lang="hu-HU" sz="7200" dirty="0">
              <a:solidFill>
                <a:schemeClr val="bg1"/>
              </a:solidFill>
              <a:latin typeface="Bodoni MT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781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0" y="4221088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dirty="0" smtClean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rush Script MT" pitchFamily="66" charset="0"/>
              </a:rPr>
              <a:t>Köszönöm a figyelmet!</a:t>
            </a:r>
            <a:endParaRPr lang="hu-HU" sz="4400" dirty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rush Script MT" pitchFamily="66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-31229" y="508518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 smtClean="0">
                <a:hlinkClick r:id="rId2"/>
              </a:rPr>
              <a:t>Ide kattintva írhatsz nekem!</a:t>
            </a:r>
            <a:endParaRPr lang="hu-HU" sz="36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899592" y="1052736"/>
            <a:ext cx="75608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 smtClean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rush Script MT" pitchFamily="66" charset="0"/>
              </a:rPr>
              <a:t>„Az </a:t>
            </a:r>
            <a:r>
              <a:rPr lang="hu-HU" sz="3600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rush Script MT" pitchFamily="66" charset="0"/>
              </a:rPr>
              <a:t>emberek azért örülnek a karácsonynak, </a:t>
            </a:r>
            <a:endParaRPr lang="hu-HU" sz="3600" dirty="0" smtClean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rush Script MT" pitchFamily="66" charset="0"/>
            </a:endParaRPr>
          </a:p>
          <a:p>
            <a:pPr algn="ctr"/>
            <a:r>
              <a:rPr lang="hu-HU" sz="3600" dirty="0" smtClean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rush Script MT" pitchFamily="66" charset="0"/>
              </a:rPr>
              <a:t>mert </a:t>
            </a:r>
            <a:r>
              <a:rPr lang="hu-HU" sz="3600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rush Script MT" pitchFamily="66" charset="0"/>
              </a:rPr>
              <a:t>tudják, hogy akkor jön el a csodák ideje</a:t>
            </a:r>
            <a:r>
              <a:rPr lang="hu-HU" sz="3600" dirty="0" smtClean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rush Script MT" pitchFamily="66" charset="0"/>
              </a:rPr>
              <a:t>.”</a:t>
            </a:r>
          </a:p>
          <a:p>
            <a:pPr algn="ctr"/>
            <a:endParaRPr lang="hu-HU" dirty="0" smtClean="0"/>
          </a:p>
          <a:p>
            <a:pPr algn="ctr"/>
            <a:endParaRPr lang="hu-HU" dirty="0"/>
          </a:p>
          <a:p>
            <a:pPr algn="r"/>
            <a:r>
              <a:rPr lang="hu-HU" sz="2400" i="1" dirty="0" smtClean="0">
                <a:latin typeface="Brush Script MT" pitchFamily="66" charset="0"/>
              </a:rPr>
              <a:t>Született feleségek c. tévésorozat</a:t>
            </a:r>
            <a:endParaRPr lang="hu-HU" sz="2400" i="1" dirty="0">
              <a:latin typeface="Brush Script MT" pitchFamily="66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 rot="19449168">
            <a:off x="-191022" y="2752437"/>
            <a:ext cx="9144000" cy="1200329"/>
          </a:xfrm>
          <a:prstGeom prst="rect">
            <a:avLst/>
          </a:prstGeom>
          <a:solidFill>
            <a:schemeClr val="bg1">
              <a:alpha val="3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7200" dirty="0" smtClean="0">
                <a:solidFill>
                  <a:schemeClr val="bg1"/>
                </a:solidFill>
                <a:latin typeface="Bodoni MT Black" pitchFamily="18" charset="0"/>
              </a:rPr>
              <a:t>MINTAFELADAT</a:t>
            </a:r>
            <a:endParaRPr lang="hu-HU" sz="7200" dirty="0">
              <a:solidFill>
                <a:schemeClr val="bg1"/>
              </a:solidFill>
              <a:latin typeface="Bodoni MT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533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70</Words>
  <Application>Microsoft Office PowerPoint</Application>
  <PresentationFormat>Diavetítés a képernyőre (4:3 oldalarány)</PresentationFormat>
  <Paragraphs>19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Mit ünneplünk karácsonykor?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 ünneplünk karácsonykor?</dc:title>
  <dc:creator>WinXp</dc:creator>
  <cp:lastModifiedBy>WinXp</cp:lastModifiedBy>
  <cp:revision>12</cp:revision>
  <dcterms:created xsi:type="dcterms:W3CDTF">2011-07-06T17:00:04Z</dcterms:created>
  <dcterms:modified xsi:type="dcterms:W3CDTF">2011-07-06T22:43:51Z</dcterms:modified>
</cp:coreProperties>
</file>