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781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231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600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955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942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025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95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44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495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098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262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DF5D-3740-452E-886A-F4DD4E222693}" type="datetimeFigureOut">
              <a:rPr lang="hu-HU" smtClean="0"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C656-59E1-4B10-B4D3-8ECC62D30A9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274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-mail.cimem@szolgaltato.h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Mit ünneplünk karácsonykor?</a:t>
            </a:r>
            <a:endParaRPr lang="hu-HU" b="1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1752600"/>
          </a:xfrm>
        </p:spPr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Karácsonyi események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924944"/>
            <a:ext cx="2857500" cy="28194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4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„Szállást keres a szent család…”</a:t>
            </a:r>
            <a:endParaRPr lang="hu-HU" sz="40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801054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16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„A kis Jézus megszületett…”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002"/>
            <a:ext cx="3297138" cy="274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7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26064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„Pásztorok keljünk fel…”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581128"/>
            <a:ext cx="7416824" cy="190472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1886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„Nézvén nézte három bölcs király…”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16" y="4437112"/>
            <a:ext cx="7953167" cy="1839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8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422108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Köszönöm a figyelmet!</a:t>
            </a:r>
            <a:endParaRPr lang="hu-HU" sz="4400" dirty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-31229" y="50851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hlinkClick r:id="rId2"/>
              </a:rPr>
              <a:t>Ide kattintva írhatsz nekem!</a:t>
            </a:r>
            <a:endParaRPr lang="hu-HU" sz="36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899592" y="1052736"/>
            <a:ext cx="75608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„Az </a:t>
            </a:r>
            <a:r>
              <a:rPr lang="hu-HU" sz="36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emberek azért örülnek a karácsonynak, </a:t>
            </a:r>
            <a:endParaRPr lang="hu-HU" sz="3600" dirty="0" smtClean="0"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hu-HU" sz="36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mert </a:t>
            </a:r>
            <a:r>
              <a:rPr lang="hu-HU" sz="3600" dirty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tudják, hogy akkor jön el a csodák ideje</a:t>
            </a:r>
            <a:r>
              <a:rPr lang="hu-HU" sz="3600" dirty="0" smtClean="0"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rush Script MT" pitchFamily="66" charset="0"/>
              </a:rPr>
              <a:t>.”</a:t>
            </a:r>
          </a:p>
          <a:p>
            <a:pPr algn="ctr"/>
            <a:endParaRPr lang="hu-HU" dirty="0" smtClean="0"/>
          </a:p>
          <a:p>
            <a:pPr algn="ctr"/>
            <a:endParaRPr lang="hu-HU" dirty="0"/>
          </a:p>
          <a:p>
            <a:pPr algn="r"/>
            <a:r>
              <a:rPr lang="hu-HU" sz="2400" i="1" dirty="0" smtClean="0">
                <a:latin typeface="Brush Script MT" pitchFamily="66" charset="0"/>
              </a:rPr>
              <a:t>Született feleségek c. tévésorozat</a:t>
            </a:r>
            <a:endParaRPr lang="hu-HU" sz="2400" i="1" dirty="0">
              <a:latin typeface="Brush Script MT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rot="19449168">
            <a:off x="-191022" y="2752437"/>
            <a:ext cx="9144000" cy="1200329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  <a:latin typeface="Bodoni MT Black" pitchFamily="18" charset="0"/>
              </a:rPr>
              <a:t>MINTAFELADAT</a:t>
            </a:r>
            <a:endParaRPr lang="hu-HU" sz="7200" dirty="0">
              <a:solidFill>
                <a:schemeClr val="bg1"/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3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70</Words>
  <Application>Microsoft Office PowerPoint</Application>
  <PresentationFormat>Diavetítés a képernyőre (4:3 oldalarány)</PresentationFormat>
  <Paragraphs>19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Mit ünneplünk karácsonykor?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ünneplünk karácsonykor?</dc:title>
  <dc:creator>WinXp</dc:creator>
  <cp:lastModifiedBy>WinXp</cp:lastModifiedBy>
  <cp:revision>12</cp:revision>
  <dcterms:created xsi:type="dcterms:W3CDTF">2011-07-06T17:00:04Z</dcterms:created>
  <dcterms:modified xsi:type="dcterms:W3CDTF">2011-07-06T22:43:51Z</dcterms:modified>
</cp:coreProperties>
</file>