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2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3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5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7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9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22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4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07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5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98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1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8221-8AF1-466E-90B2-D7D0A029B742}" type="datetimeFigureOut">
              <a:rPr lang="hu-HU" smtClean="0"/>
              <a:t>2011.07.07.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B07F-5ACD-4E38-9638-8176624DD8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.cimem@szolgaltato.hu" TargetMode="External"/><Relationship Id="rId2" Type="http://schemas.openxmlformats.org/officeDocument/2006/relationships/hyperlink" Target="http://hu.wikipedia.org/wiki/Koron%C3%A1z%C3%A1si_jelv%C3%A9nye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7644" y="908720"/>
            <a:ext cx="6408712" cy="792088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Koronázási jelvények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02" y="4509120"/>
            <a:ext cx="9144000" cy="17526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„Ahol a Korona, ott van Magyarország…”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7585"/>
            <a:ext cx="36480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978896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Koronázási jelvények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Korona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Jogar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Országalma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Kard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Palást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Apostoli kereszt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Kiegészítők (kesztyű stb.)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9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618310" cy="37170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Szent Korona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75856" y="1434902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egyik legrégebben használt és mai napig épségben megmaradt koronája.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államiság egyik jelképe.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hatalom és jog forrása.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uralkodó csak a Szent Korona nevében cselekszik.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koronázással a Szent Korona jogai átruházódnak rá.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" y="3429000"/>
            <a:ext cx="9144000" cy="29809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-7218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koronázási jogar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4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7" y="1052736"/>
            <a:ext cx="3240360" cy="52688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országalma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8265676" cy="29005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koronázási kard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0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3524"/>
            <a:ext cx="5827134" cy="353998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koronázási palást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7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6926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Köszönöm a figyelmet!</a:t>
            </a:r>
            <a:endParaRPr lang="hu-H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67644" y="37890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További információ: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42930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hlinkClick r:id="rId2"/>
              </a:rPr>
              <a:t>Koronázási jelvények a </a:t>
            </a:r>
            <a:r>
              <a:rPr lang="hu-HU" sz="3200" dirty="0" err="1" smtClean="0">
                <a:solidFill>
                  <a:schemeClr val="bg1"/>
                </a:solidFill>
                <a:hlinkClick r:id="rId2"/>
              </a:rPr>
              <a:t>Wikipedia-n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51720" y="515719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hlinkClick r:id="rId3"/>
              </a:rPr>
              <a:t>e</a:t>
            </a:r>
            <a:r>
              <a:rPr lang="hu-HU" dirty="0" err="1" smtClean="0">
                <a:hlinkClick r:id="rId3"/>
              </a:rPr>
              <a:t>-mail.cimem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szolgaltato.hu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 rot="19999754">
            <a:off x="-109563" y="2393009"/>
            <a:ext cx="9144000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00B050"/>
                </a:solidFill>
                <a:latin typeface="Bodoni MT Black" pitchFamily="18" charset="0"/>
              </a:rPr>
              <a:t>MINTAFELADAT</a:t>
            </a:r>
            <a:endParaRPr lang="hu-HU" sz="72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5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100</Words>
  <Application>Microsoft Office PowerPoint</Application>
  <PresentationFormat>Diavetítés a képernyőre (4:3 oldalarány)</PresentationFormat>
  <Paragraphs>32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Koronázási jelvények</vt:lpstr>
      <vt:lpstr>Koronázási jelvények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Koronázási jelvények</dc:title>
  <dc:creator>WinXp</dc:creator>
  <cp:lastModifiedBy>WinXp</cp:lastModifiedBy>
  <cp:revision>8</cp:revision>
  <dcterms:created xsi:type="dcterms:W3CDTF">2011-07-06T10:28:21Z</dcterms:created>
  <dcterms:modified xsi:type="dcterms:W3CDTF">2011-07-06T22:48:28Z</dcterms:modified>
</cp:coreProperties>
</file>