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91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72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13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0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2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27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9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1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32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11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7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A27B-960A-4983-B495-965174D03959}" type="datetimeFigureOut">
              <a:rPr lang="hu-HU" smtClean="0"/>
              <a:t>2011.07.10.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BEC9-E74D-45F9-ACA2-7C750864A6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3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ntropia.hu/cikkek/otperc/mit-adtak-a-magyarok-a-vilagnak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mailcimem@szolgaltato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hu-HU" dirty="0" smtClean="0"/>
              <a:t>Világraszóló </a:t>
            </a:r>
            <a:r>
              <a:rPr lang="hu-HU" dirty="0" smtClean="0"/>
              <a:t>magyarok – 1.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Mit adtak a magyarok Európának?</a:t>
            </a:r>
            <a:endParaRPr lang="hu-HU" dirty="0">
              <a:solidFill>
                <a:srgbClr val="00206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78" y="2746892"/>
            <a:ext cx="4991645" cy="388662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7057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Gomb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12776"/>
            <a:ext cx="2295113" cy="229511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Fehérnemű és ing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151">
            <a:off x="6435823" y="4673923"/>
            <a:ext cx="2289043" cy="17167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613">
            <a:off x="231171" y="662054"/>
            <a:ext cx="2800806" cy="350100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Nadrág, zakó, hosszú kabát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59832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A magyarok hozták be Európába a nadrágot, a zakót (kazak), a hosszú kabátot (kaftán).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8" y="3501008"/>
            <a:ext cx="1558295" cy="32173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93" y="1772816"/>
            <a:ext cx="1983164" cy="23644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2895786" cy="386104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4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0733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Háromnegyedes cipő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42873" y="4869160"/>
            <a:ext cx="3458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Európában a tógához sarut viseltek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01" y="1484784"/>
            <a:ext cx="5016599" cy="29064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Köszönöm a figyelmet!</a:t>
            </a:r>
            <a:endParaRPr lang="hu-H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13" y="1873445"/>
            <a:ext cx="2417575" cy="270768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45811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hlinkClick r:id="rId3"/>
              </a:rPr>
              <a:t>Forrás: Mit adtak a magyarok a világnak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52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hlinkClick r:id="rId4"/>
              </a:rPr>
              <a:t>emailcimem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szolgaltato.hu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 rot="20993718">
            <a:off x="145227" y="4832097"/>
            <a:ext cx="8712968" cy="1200329"/>
          </a:xfrm>
          <a:prstGeom prst="rect">
            <a:avLst/>
          </a:prstGeom>
          <a:solidFill>
            <a:srgbClr val="00206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MINTAFELADAT</a:t>
            </a:r>
            <a:endParaRPr lang="hu-H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66</Words>
  <Application>Microsoft Office PowerPoint</Application>
  <PresentationFormat>Diavetítés a képernyőre (4:3 oldalarány)</PresentationFormat>
  <Paragraphs>17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Világraszóló magyarok – 1.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találmányok – 1.</dc:title>
  <dc:creator>WinXp</dc:creator>
  <cp:lastModifiedBy>WinXp</cp:lastModifiedBy>
  <cp:revision>13</cp:revision>
  <dcterms:created xsi:type="dcterms:W3CDTF">2011-07-07T05:27:19Z</dcterms:created>
  <dcterms:modified xsi:type="dcterms:W3CDTF">2011-07-10T14:22:22Z</dcterms:modified>
</cp:coreProperties>
</file>