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256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31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544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01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74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704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286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119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830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525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097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 userDrawn="1"/>
        </p:nvSpPr>
        <p:spPr>
          <a:xfrm>
            <a:off x="179512" y="332656"/>
            <a:ext cx="8712968" cy="5832648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3550B-B671-4352-9343-AA3727F6C13A}" type="datetimeFigureOut">
              <a:rPr lang="hu-HU" smtClean="0"/>
              <a:t>2011.07.10.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46D9B-8360-419F-9BD4-8527AA302E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898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mailto:e-mail.cimem@szolgaltato.h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Világraszóló magyarok – 2.</a:t>
            </a:r>
            <a:endParaRPr lang="hu-HU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840732"/>
            <a:ext cx="6400800" cy="1752600"/>
          </a:xfrm>
        </p:spPr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Magyar találmányok</a:t>
            </a:r>
            <a:endParaRPr lang="hu-H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42" y="3645024"/>
            <a:ext cx="1096516" cy="223141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 rot="20531395">
            <a:off x="-35214" y="3356381"/>
            <a:ext cx="9130258" cy="1200329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MINTAFELADAT</a:t>
            </a:r>
            <a:endParaRPr lang="hu-HU" sz="7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4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33265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tx2"/>
                </a:solidFill>
              </a:rPr>
              <a:t>Dinamó</a:t>
            </a:r>
            <a:br>
              <a:rPr lang="hu-HU" sz="4000" b="1" dirty="0" smtClean="0">
                <a:solidFill>
                  <a:schemeClr val="tx2"/>
                </a:solidFill>
              </a:rPr>
            </a:br>
            <a:r>
              <a:rPr lang="hu-HU" sz="3200" b="1" dirty="0" smtClean="0">
                <a:solidFill>
                  <a:schemeClr val="tx2"/>
                </a:solidFill>
              </a:rPr>
              <a:t>Jedlik Ányos</a:t>
            </a:r>
            <a:endParaRPr lang="hu-HU" sz="3200" b="1" dirty="0">
              <a:solidFill>
                <a:schemeClr val="tx2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2239694" cy="23534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zövegdoboz 3"/>
          <p:cNvSpPr txBox="1"/>
          <p:nvPr/>
        </p:nvSpPr>
        <p:spPr>
          <a:xfrm rot="20531395">
            <a:off x="13742" y="4076461"/>
            <a:ext cx="9130258" cy="1200329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MINTAFELADAT</a:t>
            </a:r>
            <a:endParaRPr lang="hu-HU" sz="7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76625"/>
            <a:ext cx="2021210" cy="143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5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33265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tx2"/>
                </a:solidFill>
              </a:rPr>
              <a:t>Transzformátor</a:t>
            </a:r>
            <a:br>
              <a:rPr lang="hu-HU" sz="4000" b="1" dirty="0" smtClean="0">
                <a:solidFill>
                  <a:schemeClr val="tx2"/>
                </a:solidFill>
              </a:rPr>
            </a:br>
            <a:r>
              <a:rPr lang="hu-HU" sz="3200" b="1" dirty="0" smtClean="0">
                <a:solidFill>
                  <a:schemeClr val="tx2"/>
                </a:solidFill>
              </a:rPr>
              <a:t>Déri Miksa, Bláthy Ottó, Zipernowsky Károly</a:t>
            </a:r>
            <a:endParaRPr lang="hu-HU" sz="3200" b="1" dirty="0">
              <a:solidFill>
                <a:schemeClr val="tx2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" t="10737" r="4809"/>
          <a:stretch/>
        </p:blipFill>
        <p:spPr>
          <a:xfrm>
            <a:off x="467544" y="1628800"/>
            <a:ext cx="2962276" cy="21425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zövegdoboz 3"/>
          <p:cNvSpPr txBox="1"/>
          <p:nvPr/>
        </p:nvSpPr>
        <p:spPr>
          <a:xfrm rot="20531395">
            <a:off x="13742" y="4076461"/>
            <a:ext cx="9130258" cy="1200329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MINTAFELADAT</a:t>
            </a:r>
            <a:endParaRPr lang="hu-HU" sz="7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81128"/>
            <a:ext cx="2124075" cy="15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6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742" y="332656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 smtClean="0">
                <a:solidFill>
                  <a:schemeClr val="tx2"/>
                </a:solidFill>
              </a:rPr>
              <a:t>Porlasztó</a:t>
            </a:r>
            <a:br>
              <a:rPr lang="hu-HU" sz="4400" b="1" dirty="0" smtClean="0">
                <a:solidFill>
                  <a:schemeClr val="tx2"/>
                </a:solidFill>
              </a:rPr>
            </a:br>
            <a:r>
              <a:rPr lang="hu-HU" sz="3200" b="1" dirty="0" smtClean="0">
                <a:solidFill>
                  <a:schemeClr val="tx2"/>
                </a:solidFill>
              </a:rPr>
              <a:t>Bánki Donát és Csonka János</a:t>
            </a:r>
            <a:endParaRPr lang="hu-HU" sz="3200" b="1" dirty="0">
              <a:solidFill>
                <a:schemeClr val="tx2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86" y="1594540"/>
            <a:ext cx="2376264" cy="189804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zövegdoboz 3"/>
          <p:cNvSpPr txBox="1"/>
          <p:nvPr/>
        </p:nvSpPr>
        <p:spPr>
          <a:xfrm rot="20531395">
            <a:off x="13742" y="4076461"/>
            <a:ext cx="9130258" cy="1200329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MINTAFELADAT</a:t>
            </a:r>
            <a:endParaRPr lang="hu-HU" sz="7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92280" y="4676625"/>
            <a:ext cx="1737584" cy="149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277483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Légy büszke arra, hogy magyar vagy!</a:t>
            </a:r>
            <a:endParaRPr lang="hu-H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0" y="477335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Mistral" pitchFamily="66" charset="0"/>
              </a:rPr>
              <a:t>Köszönöm a figyelmet!</a:t>
            </a:r>
            <a:endParaRPr lang="hu-HU" sz="28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Mistral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699792" y="5296991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>
                <a:hlinkClick r:id="rId2"/>
              </a:rPr>
              <a:t>emailcimem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szolgaltato.hu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411" y="1009480"/>
            <a:ext cx="2657178" cy="1733205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 rot="20531395">
            <a:off x="-35214" y="3356381"/>
            <a:ext cx="9130258" cy="1200329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MINTAFELADAT</a:t>
            </a:r>
            <a:endParaRPr lang="hu-HU" sz="7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71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</Words>
  <Application>Microsoft Office PowerPoint</Application>
  <PresentationFormat>Diavetítés a képernyőre (4:3 oldalarány)</PresentationFormat>
  <Paragraphs>13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Világraszóló magyarok – 2.</vt:lpstr>
      <vt:lpstr>PowerPoint bemutató</vt:lpstr>
      <vt:lpstr>PowerPoint bemutató</vt:lpstr>
      <vt:lpstr>PowerPoint bemutató</vt:lpstr>
      <vt:lpstr>PowerPoint bemutató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Világraszóló magyarok – 2.</dc:title>
  <dc:creator>WinXp</dc:creator>
  <cp:lastModifiedBy>WinXp</cp:lastModifiedBy>
  <cp:revision>8</cp:revision>
  <dcterms:created xsi:type="dcterms:W3CDTF">2011-07-07T08:25:28Z</dcterms:created>
  <dcterms:modified xsi:type="dcterms:W3CDTF">2011-07-10T14:30:50Z</dcterms:modified>
</cp:coreProperties>
</file>