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712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356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993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457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8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581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200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797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295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86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9683-610F-4671-ACE7-1FCE396F61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691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Csoportba foglalás 6"/>
          <p:cNvGrpSpPr/>
          <p:nvPr userDrawn="1"/>
        </p:nvGrpSpPr>
        <p:grpSpPr>
          <a:xfrm>
            <a:off x="117832" y="123552"/>
            <a:ext cx="8928992" cy="6624736"/>
            <a:chOff x="107504" y="116632"/>
            <a:chExt cx="8928992" cy="6624736"/>
          </a:xfrm>
        </p:grpSpPr>
        <p:sp>
          <p:nvSpPr>
            <p:cNvPr id="8" name="Téglalap 7"/>
            <p:cNvSpPr/>
            <p:nvPr/>
          </p:nvSpPr>
          <p:spPr>
            <a:xfrm>
              <a:off x="107504" y="116632"/>
              <a:ext cx="8928992" cy="66247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Téglalap 8"/>
            <p:cNvSpPr/>
            <p:nvPr/>
          </p:nvSpPr>
          <p:spPr>
            <a:xfrm>
              <a:off x="251520" y="260648"/>
              <a:ext cx="8640960" cy="633670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Téglalap 9"/>
            <p:cNvSpPr/>
            <p:nvPr/>
          </p:nvSpPr>
          <p:spPr>
            <a:xfrm>
              <a:off x="395536" y="404664"/>
              <a:ext cx="8352928" cy="604867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67528" y="1235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67528" y="60212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C0728-4E17-40EF-A931-12C5A641D155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34528" y="60212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63528" y="60212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9683-610F-4671-ACE7-1FCE396F611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289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hu.wikipedia.org/wiki/Nobel-d%C3%ADj" TargetMode="External"/><Relationship Id="rId4" Type="http://schemas.openxmlformats.org/officeDocument/2006/relationships/hyperlink" Target="mailto:e-mail.cimem@szolgaltato.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/>
          <a:lstStyle/>
          <a:p>
            <a:r>
              <a:rPr lang="hu-HU" b="1" dirty="0" smtClean="0"/>
              <a:t>Világraszóló </a:t>
            </a:r>
            <a:r>
              <a:rPr lang="hu-HU" b="1" dirty="0" smtClean="0"/>
              <a:t>magyarok – 3.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2348880"/>
            <a:ext cx="6400800" cy="1752600"/>
          </a:xfrm>
        </p:spPr>
        <p:txBody>
          <a:bodyPr/>
          <a:lstStyle/>
          <a:p>
            <a:r>
              <a:rPr lang="hu-HU" dirty="0" smtClean="0"/>
              <a:t>16 Nobel-díjasunk közül 3!</a:t>
            </a:r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662" y="2924944"/>
            <a:ext cx="2536676" cy="254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69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Szent-Györgyi Albert</a:t>
            </a:r>
            <a:endParaRPr lang="hu-HU" sz="40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077072"/>
            <a:ext cx="1257238" cy="1257238"/>
          </a:xfr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67" y="1412776"/>
            <a:ext cx="1724025" cy="238125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3347864" y="198884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C-vitamin kutatásáért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616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Békésy György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2736"/>
            <a:ext cx="1759223" cy="2327517"/>
          </a:xfr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717032"/>
            <a:ext cx="1473386" cy="1473386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3779912" y="242088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belső fül működésének vizsgálatáért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902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Gábor Dénes</a:t>
            </a:r>
            <a:endParaRPr lang="hu-HU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2736"/>
            <a:ext cx="1784798" cy="2370212"/>
          </a:xfr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906366"/>
            <a:ext cx="1401378" cy="1401378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3635896" y="206084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holográfia felfedezéséért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526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Wiegner</a:t>
            </a:r>
            <a:r>
              <a:rPr lang="hu-HU" dirty="0" smtClean="0"/>
              <a:t> Jenő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80728"/>
            <a:ext cx="1653533" cy="2376364"/>
          </a:xfr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839691"/>
            <a:ext cx="1473386" cy="1473386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3347864" y="256490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atommag kutatásáért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898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106202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Microdot" pitchFamily="2" charset="-18"/>
              </a:rPr>
              <a:t>Köszönöm a figyelmet!</a:t>
            </a:r>
            <a:endParaRPr lang="hu-HU" sz="3200" dirty="0">
              <a:latin typeface="Microdot" pitchFamily="2" charset="-18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051720" y="1844824"/>
            <a:ext cx="5040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>
                <a:latin typeface="Mistral" pitchFamily="66" charset="0"/>
              </a:rPr>
              <a:t>„Ha van ezernyi ötletem, </a:t>
            </a:r>
            <a:br>
              <a:rPr lang="hu-HU" sz="2800" dirty="0" smtClean="0">
                <a:latin typeface="Mistral" pitchFamily="66" charset="0"/>
              </a:rPr>
            </a:br>
            <a:r>
              <a:rPr lang="hu-HU" sz="2800" dirty="0" smtClean="0">
                <a:latin typeface="Mistral" pitchFamily="66" charset="0"/>
              </a:rPr>
              <a:t>és csak egyről kiderül, hogy jó, </a:t>
            </a:r>
            <a:br>
              <a:rPr lang="hu-HU" sz="2800" dirty="0" smtClean="0">
                <a:latin typeface="Mistral" pitchFamily="66" charset="0"/>
              </a:rPr>
            </a:br>
            <a:r>
              <a:rPr lang="hu-HU" sz="2800" dirty="0" smtClean="0">
                <a:latin typeface="Mistral" pitchFamily="66" charset="0"/>
              </a:rPr>
              <a:t>már elégedett vagyok!”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92" y="3356991"/>
            <a:ext cx="1700213" cy="2286001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382" y="5668069"/>
            <a:ext cx="2237232" cy="42507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2411758" y="602128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Matura MT Script Capitals" pitchFamily="66" charset="0"/>
              </a:rPr>
              <a:t>(Nobel Alfréd)</a:t>
            </a:r>
            <a:endParaRPr lang="hu-HU" dirty="0">
              <a:latin typeface="Matura MT Script Capitals" pitchFamily="66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084168" y="4170566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hlinkClick r:id="rId4"/>
              </a:rPr>
              <a:t>e-mail.cimem</a:t>
            </a:r>
            <a:r>
              <a:rPr lang="hu-HU" sz="1600" dirty="0" smtClean="0">
                <a:hlinkClick r:id="rId4"/>
              </a:rPr>
              <a:t>@</a:t>
            </a:r>
            <a:r>
              <a:rPr lang="hu-HU" sz="1600" dirty="0" err="1" smtClean="0">
                <a:hlinkClick r:id="rId4"/>
              </a:rPr>
              <a:t>szolgaltato.hu</a:t>
            </a:r>
            <a:endParaRPr lang="hu-HU" sz="16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395536" y="4170566"/>
            <a:ext cx="2130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hlinkClick r:id="rId5"/>
              </a:rPr>
              <a:t>Magyar Nobel-díjasok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214370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48</Words>
  <Application>Microsoft Office PowerPoint</Application>
  <PresentationFormat>Diavetítés a képernyőre (4:3 oldalarány)</PresentationFormat>
  <Paragraphs>15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Világraszóló magyarok – 3.</vt:lpstr>
      <vt:lpstr>Szent-Györgyi Albert</vt:lpstr>
      <vt:lpstr>Békésy György</vt:lpstr>
      <vt:lpstr>Gábor Dénes</vt:lpstr>
      <vt:lpstr>Wiegner Jenő</vt:lpstr>
      <vt:lpstr>PowerPoint bemutató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WinXp</dc:creator>
  <cp:lastModifiedBy>WinXp</cp:lastModifiedBy>
  <cp:revision>13</cp:revision>
  <dcterms:created xsi:type="dcterms:W3CDTF">2011-07-07T20:47:45Z</dcterms:created>
  <dcterms:modified xsi:type="dcterms:W3CDTF">2011-07-10T15:18:58Z</dcterms:modified>
</cp:coreProperties>
</file>