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366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771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63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568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716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250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255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914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923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509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845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35000">
              <a:schemeClr val="bg1"/>
            </a:gs>
            <a:gs pos="65000">
              <a:schemeClr val="bg1"/>
            </a:gs>
            <a:gs pos="100000">
              <a:srgbClr val="00B05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1364-F36F-4BC2-AAB0-7900C11324B4}" type="datetimeFigureOut">
              <a:rPr lang="hu-HU" smtClean="0"/>
              <a:t>2012.03.12.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5664F-1A3A-4427-96F1-C413446CF9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hu.wikipedia.org/wiki/M%C3%A1rciusi_ifja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Márciusi ifjak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25687" y="1988840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hu-HU" sz="4400" dirty="0">
                <a:solidFill>
                  <a:schemeClr val="tx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  <a:ea typeface="+mj-ea"/>
                <a:cs typeface="+mj-cs"/>
              </a:rPr>
              <a:t>1848.</a:t>
            </a:r>
          </a:p>
        </p:txBody>
      </p:sp>
      <p:grpSp>
        <p:nvGrpSpPr>
          <p:cNvPr id="8" name="Csoportba foglalás 7"/>
          <p:cNvGrpSpPr/>
          <p:nvPr/>
        </p:nvGrpSpPr>
        <p:grpSpPr>
          <a:xfrm>
            <a:off x="3198503" y="2858418"/>
            <a:ext cx="2746995" cy="2067224"/>
            <a:chOff x="3131840" y="2780927"/>
            <a:chExt cx="2746995" cy="2067224"/>
          </a:xfrm>
        </p:grpSpPr>
        <p:pic>
          <p:nvPicPr>
            <p:cNvPr id="7" name="Kép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840" y="2780927"/>
              <a:ext cx="2746995" cy="1648197"/>
            </a:xfrm>
            <a:prstGeom prst="rect">
              <a:avLst/>
            </a:prstGeom>
          </p:spPr>
        </p:pic>
        <p:pic>
          <p:nvPicPr>
            <p:cNvPr id="4" name="Kép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624" r="19058"/>
            <a:stretch/>
          </p:blipFill>
          <p:spPr>
            <a:xfrm>
              <a:off x="4687814" y="3676005"/>
              <a:ext cx="705296" cy="1172146"/>
            </a:xfrm>
            <a:prstGeom prst="rect">
              <a:avLst/>
            </a:prstGeom>
          </p:spPr>
        </p:pic>
      </p:grpSp>
      <p:sp>
        <p:nvSpPr>
          <p:cNvPr id="5" name="Szövegdoboz 4"/>
          <p:cNvSpPr txBox="1"/>
          <p:nvPr/>
        </p:nvSpPr>
        <p:spPr>
          <a:xfrm>
            <a:off x="0" y="5445224"/>
            <a:ext cx="9144000" cy="120032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>
                    <a:lumMod val="85000"/>
                  </a:schemeClr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>
                  <a:lumMod val="85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44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Kik voltak ők?</a:t>
            </a:r>
            <a:endParaRPr lang="hu-HU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67544" y="191683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400" dirty="0">
                <a:latin typeface="Bodoni MT Black" pitchFamily="18" charset="0"/>
              </a:rPr>
              <a:t>Az 1848-as forradalom közvetlen előkészítésében, valamint a 15-i eseményekben részt vett, </a:t>
            </a:r>
            <a:r>
              <a:rPr lang="hu-HU" sz="2400" dirty="0" smtClean="0">
                <a:latin typeface="Bodoni MT Black" pitchFamily="18" charset="0"/>
              </a:rPr>
              <a:t/>
            </a:r>
            <a:br>
              <a:rPr lang="hu-HU" sz="2400" dirty="0" smtClean="0">
                <a:latin typeface="Bodoni MT Black" pitchFamily="18" charset="0"/>
              </a:rPr>
            </a:br>
            <a:r>
              <a:rPr lang="hu-HU" sz="2400" dirty="0" smtClean="0">
                <a:latin typeface="Bodoni MT Black" pitchFamily="18" charset="0"/>
              </a:rPr>
              <a:t>harminc </a:t>
            </a:r>
            <a:r>
              <a:rPr lang="hu-HU" sz="2400" dirty="0">
                <a:latin typeface="Bodoni MT Black" pitchFamily="18" charset="0"/>
              </a:rPr>
              <a:t>évnél fiatalabb személyek</a:t>
            </a:r>
            <a:r>
              <a:rPr lang="hu-HU" sz="2400" dirty="0" smtClean="0">
                <a:latin typeface="Bodoni MT Black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hu-HU" sz="2400" dirty="0">
              <a:latin typeface="BATAVIA" pitchFamily="2" charset="2"/>
            </a:endParaRPr>
          </a:p>
          <a:p>
            <a:pPr algn="ctr">
              <a:lnSpc>
                <a:spcPct val="150000"/>
              </a:lnSpc>
            </a:pPr>
            <a:r>
              <a:rPr lang="hu-HU" sz="2400" dirty="0" smtClean="0">
                <a:latin typeface="Bodoni MT Black" pitchFamily="18" charset="0"/>
              </a:rPr>
              <a:t>Közülük a legismertebbek:</a:t>
            </a:r>
            <a:endParaRPr lang="hu-HU" sz="2400" dirty="0">
              <a:latin typeface="Bodoni MT Black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 rot="20271944">
            <a:off x="0" y="2659128"/>
            <a:ext cx="9144000" cy="120032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>
                    <a:lumMod val="85000"/>
                  </a:schemeClr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>
                  <a:lumMod val="85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7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Petőfi Sándor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9512" y="1628799"/>
            <a:ext cx="2808312" cy="396000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347864" y="1556792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Bodoni MT Black" pitchFamily="18" charset="0"/>
              </a:rPr>
              <a:t>Szerepe a forradalomban:</a:t>
            </a:r>
            <a:endParaRPr lang="hu-HU" sz="1600" dirty="0">
              <a:latin typeface="Bodoni MT Black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 rot="20120273">
            <a:off x="26664" y="3590873"/>
            <a:ext cx="9144000" cy="120032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>
                    <a:lumMod val="85000"/>
                  </a:schemeClr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>
                  <a:lumMod val="85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0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Jókai Mór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84" y="1486694"/>
            <a:ext cx="2637795" cy="396000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347864" y="1556792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1600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  <a:ea typeface="+mj-ea"/>
                <a:cs typeface="+mj-cs"/>
              </a:rPr>
              <a:t>Szerepe a forradalomban:</a:t>
            </a:r>
            <a:endParaRPr lang="hu-HU" sz="16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  <a:ea typeface="+mj-ea"/>
              <a:cs typeface="+mj-cs"/>
            </a:endParaRPr>
          </a:p>
        </p:txBody>
      </p:sp>
      <p:sp>
        <p:nvSpPr>
          <p:cNvPr id="6" name="Szövegdoboz 5"/>
          <p:cNvSpPr txBox="1"/>
          <p:nvPr/>
        </p:nvSpPr>
        <p:spPr>
          <a:xfrm rot="20120273">
            <a:off x="26664" y="3590873"/>
            <a:ext cx="9144000" cy="120032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>
                    <a:lumMod val="85000"/>
                  </a:schemeClr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>
                  <a:lumMod val="85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7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Vasvári Pál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5849" y="1628800"/>
            <a:ext cx="2557959" cy="3960000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3347864" y="1556792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Bodoni MT Black" pitchFamily="18" charset="0"/>
              </a:rPr>
              <a:t>Szerepe a forradalomban:</a:t>
            </a:r>
            <a:endParaRPr lang="hu-HU" sz="1600" dirty="0">
              <a:latin typeface="Bodoni MT Black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 rot="20120273">
            <a:off x="26664" y="3590873"/>
            <a:ext cx="9144000" cy="120032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>
                    <a:lumMod val="85000"/>
                  </a:schemeClr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>
                  <a:lumMod val="85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Irinyi József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561" y="1526307"/>
            <a:ext cx="2826246" cy="396000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347864" y="1556792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Bodoni MT Black" pitchFamily="18" charset="0"/>
              </a:rPr>
              <a:t>Szerepe a forradalomban:</a:t>
            </a:r>
            <a:endParaRPr lang="hu-HU" sz="1600" dirty="0">
              <a:latin typeface="Bodoni MT Black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 rot="20120273">
            <a:off x="26664" y="3590873"/>
            <a:ext cx="9144000" cy="120032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>
                    <a:lumMod val="85000"/>
                  </a:schemeClr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>
                  <a:lumMod val="85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0" y="55892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doni MT Black" pitchFamily="18" charset="0"/>
              </a:rPr>
              <a:t>Köszönöm a figyelmet!</a:t>
            </a:r>
            <a:endParaRPr lang="hu-HU" sz="32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-21307" y="48234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>
                <a:hlinkClick r:id="rId2"/>
              </a:rPr>
              <a:t>Márciusi ifjak</a:t>
            </a:r>
            <a:endParaRPr lang="hu-HU" sz="36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23" y="4325268"/>
            <a:ext cx="1267340" cy="792088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518244" y="1556791"/>
            <a:ext cx="8064897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400" dirty="0" smtClean="0">
                <a:latin typeface="Bodoni MT Black" pitchFamily="18" charset="0"/>
              </a:rPr>
              <a:t>„Abban </a:t>
            </a:r>
            <a:r>
              <a:rPr lang="hu-HU" sz="2400" dirty="0">
                <a:latin typeface="Bodoni MT Black" pitchFamily="18" charset="0"/>
              </a:rPr>
              <a:t>lelünk mi jutalmat,</a:t>
            </a:r>
          </a:p>
          <a:p>
            <a:pPr algn="ctr">
              <a:lnSpc>
                <a:spcPct val="150000"/>
              </a:lnSpc>
            </a:pPr>
            <a:r>
              <a:rPr lang="hu-HU" sz="2400" dirty="0" err="1">
                <a:latin typeface="Bodoni MT Black" pitchFamily="18" charset="0"/>
              </a:rPr>
              <a:t>Megnyugoszunk</a:t>
            </a:r>
            <a:r>
              <a:rPr lang="hu-HU" sz="2400" dirty="0">
                <a:latin typeface="Bodoni MT Black" pitchFamily="18" charset="0"/>
              </a:rPr>
              <a:t> mi azon:</a:t>
            </a:r>
          </a:p>
          <a:p>
            <a:pPr algn="ctr">
              <a:lnSpc>
                <a:spcPct val="150000"/>
              </a:lnSpc>
            </a:pPr>
            <a:r>
              <a:rPr lang="hu-HU" sz="2400" dirty="0">
                <a:latin typeface="Bodoni MT Black" pitchFamily="18" charset="0"/>
              </a:rPr>
              <a:t>Bárkié is a dicsőség,</a:t>
            </a:r>
          </a:p>
          <a:p>
            <a:pPr algn="ctr">
              <a:lnSpc>
                <a:spcPct val="150000"/>
              </a:lnSpc>
            </a:pPr>
            <a:r>
              <a:rPr lang="hu-HU" sz="2400" dirty="0">
                <a:latin typeface="Bodoni MT Black" pitchFamily="18" charset="0"/>
              </a:rPr>
              <a:t>A hazáé a haszon</a:t>
            </a:r>
            <a:r>
              <a:rPr lang="hu-HU" sz="2400" dirty="0" smtClean="0">
                <a:latin typeface="Bodoni MT Black" pitchFamily="18" charset="0"/>
              </a:rPr>
              <a:t>!”</a:t>
            </a:r>
          </a:p>
          <a:p>
            <a:pPr algn="ctr"/>
            <a:endParaRPr lang="hu-HU" sz="800" dirty="0"/>
          </a:p>
          <a:p>
            <a:pPr algn="r"/>
            <a:r>
              <a:rPr lang="hu-HU" sz="1200" i="1" dirty="0" smtClean="0"/>
              <a:t>Petőfi Sándor – Márciusi ifjak </a:t>
            </a:r>
            <a:endParaRPr lang="hu-HU" sz="1200" i="1" dirty="0"/>
          </a:p>
        </p:txBody>
      </p:sp>
      <p:sp>
        <p:nvSpPr>
          <p:cNvPr id="6" name="Szövegdoboz 5"/>
          <p:cNvSpPr txBox="1"/>
          <p:nvPr/>
        </p:nvSpPr>
        <p:spPr>
          <a:xfrm rot="20120273">
            <a:off x="26664" y="3590873"/>
            <a:ext cx="9144000" cy="120032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>
                    <a:lumMod val="85000"/>
                  </a:schemeClr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>
                  <a:lumMod val="85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3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83</Words>
  <Application>Microsoft Office PowerPoint</Application>
  <PresentationFormat>Diavetítés a képernyőre (4:3 oldalarány)</PresentationFormat>
  <Paragraphs>29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Márciusi ifjak</vt:lpstr>
      <vt:lpstr>Kik voltak ők?</vt:lpstr>
      <vt:lpstr>Petőfi Sándor</vt:lpstr>
      <vt:lpstr>Jókai Mór</vt:lpstr>
      <vt:lpstr>Vasvári Pál</vt:lpstr>
      <vt:lpstr>Irinyi József</vt:lpstr>
      <vt:lpstr>PowerPoint bemutató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WinXp</dc:creator>
  <cp:lastModifiedBy>Silent User</cp:lastModifiedBy>
  <cp:revision>18</cp:revision>
  <dcterms:created xsi:type="dcterms:W3CDTF">2011-07-09T19:28:01Z</dcterms:created>
  <dcterms:modified xsi:type="dcterms:W3CDTF">2012-03-12T21:04:01Z</dcterms:modified>
</cp:coreProperties>
</file>