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C0078-DAF9-48E3-A544-296D36F3F7A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3CE7A5D-3A77-4D4B-A106-C545C81A03E7}">
      <dgm:prSet phldrT="[Szöveg]"/>
      <dgm:spPr/>
      <dgm:t>
        <a:bodyPr/>
        <a:lstStyle/>
        <a:p>
          <a:r>
            <a:rPr lang="hu-HU" dirty="0" smtClean="0"/>
            <a:t>1.</a:t>
          </a:r>
          <a:endParaRPr lang="hu-HU" dirty="0"/>
        </a:p>
      </dgm:t>
    </dgm:pt>
    <dgm:pt modelId="{CD3C905A-1ACF-4CF8-9874-29C4D5B0DEFB}" type="parTrans" cxnId="{C3D47D44-C90A-4315-805C-0E9A34D1B93E}">
      <dgm:prSet/>
      <dgm:spPr/>
      <dgm:t>
        <a:bodyPr/>
        <a:lstStyle/>
        <a:p>
          <a:endParaRPr lang="hu-HU"/>
        </a:p>
      </dgm:t>
    </dgm:pt>
    <dgm:pt modelId="{CD1F45AA-02C7-4BC6-8EC5-3806DBE75742}" type="sibTrans" cxnId="{C3D47D44-C90A-4315-805C-0E9A34D1B93E}">
      <dgm:prSet/>
      <dgm:spPr/>
      <dgm:t>
        <a:bodyPr/>
        <a:lstStyle/>
        <a:p>
          <a:endParaRPr lang="hu-HU"/>
        </a:p>
      </dgm:t>
    </dgm:pt>
    <dgm:pt modelId="{7A08DDBA-FF11-460F-B33F-C523CD934534}">
      <dgm:prSet phldrT="[Szöveg]"/>
      <dgm:spPr/>
      <dgm:t>
        <a:bodyPr/>
        <a:lstStyle/>
        <a:p>
          <a:r>
            <a:rPr lang="hu-HU" dirty="0" smtClean="0"/>
            <a:t>Középhangerővel</a:t>
          </a:r>
          <a:endParaRPr lang="hu-HU" dirty="0"/>
        </a:p>
      </dgm:t>
    </dgm:pt>
    <dgm:pt modelId="{251B3A13-A12A-4724-A127-457B4E37EF25}" type="parTrans" cxnId="{BAFDF29E-4921-4741-8CD9-52718A821940}">
      <dgm:prSet/>
      <dgm:spPr/>
      <dgm:t>
        <a:bodyPr/>
        <a:lstStyle/>
        <a:p>
          <a:endParaRPr lang="hu-HU"/>
        </a:p>
      </dgm:t>
    </dgm:pt>
    <dgm:pt modelId="{4F927D15-1109-49F4-AA1B-B1F09383CE4B}" type="sibTrans" cxnId="{BAFDF29E-4921-4741-8CD9-52718A821940}">
      <dgm:prSet/>
      <dgm:spPr/>
      <dgm:t>
        <a:bodyPr/>
        <a:lstStyle/>
        <a:p>
          <a:endParaRPr lang="hu-HU"/>
        </a:p>
      </dgm:t>
    </dgm:pt>
    <dgm:pt modelId="{524DA66F-2E88-40AD-BC37-AB7CC7D7B1F6}">
      <dgm:prSet phldrT="[Szöveg]"/>
      <dgm:spPr/>
      <dgm:t>
        <a:bodyPr/>
        <a:lstStyle/>
        <a:p>
          <a:r>
            <a:rPr lang="hu-HU" dirty="0" smtClean="0"/>
            <a:t>2.</a:t>
          </a:r>
          <a:endParaRPr lang="hu-HU" dirty="0"/>
        </a:p>
      </dgm:t>
    </dgm:pt>
    <dgm:pt modelId="{915C322B-9441-4E0D-832E-BC80FBD8C270}" type="parTrans" cxnId="{B4E4197D-D6E4-4AF2-AF97-E8869B02901B}">
      <dgm:prSet/>
      <dgm:spPr/>
      <dgm:t>
        <a:bodyPr/>
        <a:lstStyle/>
        <a:p>
          <a:endParaRPr lang="hu-HU"/>
        </a:p>
      </dgm:t>
    </dgm:pt>
    <dgm:pt modelId="{1E199304-1FB5-4BDB-8E60-F8978CDE1C5A}" type="sibTrans" cxnId="{B4E4197D-D6E4-4AF2-AF97-E8869B02901B}">
      <dgm:prSet/>
      <dgm:spPr/>
      <dgm:t>
        <a:bodyPr/>
        <a:lstStyle/>
        <a:p>
          <a:endParaRPr lang="hu-HU"/>
        </a:p>
      </dgm:t>
    </dgm:pt>
    <dgm:pt modelId="{667C46B4-4918-4CF4-9A23-857A619D5B66}">
      <dgm:prSet phldrT="[Szöveg]"/>
      <dgm:spPr/>
      <dgm:t>
        <a:bodyPr/>
        <a:lstStyle/>
        <a:p>
          <a:r>
            <a:rPr lang="hu-HU" dirty="0" smtClean="0"/>
            <a:t>Halkan</a:t>
          </a:r>
          <a:endParaRPr lang="hu-HU" dirty="0"/>
        </a:p>
      </dgm:t>
    </dgm:pt>
    <dgm:pt modelId="{0C54851C-0973-4BF9-90A7-EE63E841B516}" type="parTrans" cxnId="{E00E579E-1A36-4E66-88F0-8ABAA85B26BB}">
      <dgm:prSet/>
      <dgm:spPr/>
      <dgm:t>
        <a:bodyPr/>
        <a:lstStyle/>
        <a:p>
          <a:endParaRPr lang="hu-HU"/>
        </a:p>
      </dgm:t>
    </dgm:pt>
    <dgm:pt modelId="{AD5DAF52-44D3-45F8-A774-836FAAAA1F8F}" type="sibTrans" cxnId="{E00E579E-1A36-4E66-88F0-8ABAA85B26BB}">
      <dgm:prSet/>
      <dgm:spPr/>
      <dgm:t>
        <a:bodyPr/>
        <a:lstStyle/>
        <a:p>
          <a:endParaRPr lang="hu-HU"/>
        </a:p>
      </dgm:t>
    </dgm:pt>
    <dgm:pt modelId="{D54C5E19-8263-4D1B-B2BF-25107EC6F070}">
      <dgm:prSet phldrT="[Szöveg]"/>
      <dgm:spPr/>
      <dgm:t>
        <a:bodyPr/>
        <a:lstStyle/>
        <a:p>
          <a:r>
            <a:rPr lang="hu-HU" dirty="0" smtClean="0"/>
            <a:t>3.</a:t>
          </a:r>
        </a:p>
      </dgm:t>
    </dgm:pt>
    <dgm:pt modelId="{9D7F8DDE-F2B7-46D0-BCCD-32D675EEF196}" type="parTrans" cxnId="{51F1B177-B0E7-4FCC-8EAE-8A573F95A15F}">
      <dgm:prSet/>
      <dgm:spPr/>
      <dgm:t>
        <a:bodyPr/>
        <a:lstStyle/>
        <a:p>
          <a:endParaRPr lang="hu-HU"/>
        </a:p>
      </dgm:t>
    </dgm:pt>
    <dgm:pt modelId="{3C9F41DD-9CAA-4C9E-A83F-2F37EB48449B}" type="sibTrans" cxnId="{51F1B177-B0E7-4FCC-8EAE-8A573F95A15F}">
      <dgm:prSet/>
      <dgm:spPr/>
      <dgm:t>
        <a:bodyPr/>
        <a:lstStyle/>
        <a:p>
          <a:endParaRPr lang="hu-HU"/>
        </a:p>
      </dgm:t>
    </dgm:pt>
    <dgm:pt modelId="{0206345D-E01E-4A4E-9E8B-8A6F0AF9E702}">
      <dgm:prSet phldrT="[Szöveg]"/>
      <dgm:spPr/>
      <dgm:t>
        <a:bodyPr/>
        <a:lstStyle/>
        <a:p>
          <a:r>
            <a:rPr lang="hu-HU" dirty="0" smtClean="0"/>
            <a:t>Emelt hangon</a:t>
          </a:r>
          <a:endParaRPr lang="hu-HU" dirty="0"/>
        </a:p>
      </dgm:t>
    </dgm:pt>
    <dgm:pt modelId="{BA35F299-D2B2-4DF6-BE64-8EB02C90F043}" type="parTrans" cxnId="{58283B9B-7470-4473-8FA5-312D361FF3D5}">
      <dgm:prSet/>
      <dgm:spPr/>
      <dgm:t>
        <a:bodyPr/>
        <a:lstStyle/>
        <a:p>
          <a:endParaRPr lang="hu-HU"/>
        </a:p>
      </dgm:t>
    </dgm:pt>
    <dgm:pt modelId="{791E36CA-1A58-405C-8B23-8C82A3BF372B}" type="sibTrans" cxnId="{58283B9B-7470-4473-8FA5-312D361FF3D5}">
      <dgm:prSet/>
      <dgm:spPr/>
      <dgm:t>
        <a:bodyPr/>
        <a:lstStyle/>
        <a:p>
          <a:endParaRPr lang="hu-HU"/>
        </a:p>
      </dgm:t>
    </dgm:pt>
    <dgm:pt modelId="{5044C481-02A6-4B14-BF2F-97160990B05A}">
      <dgm:prSet/>
      <dgm:spPr/>
      <dgm:t>
        <a:bodyPr/>
        <a:lstStyle/>
        <a:p>
          <a:r>
            <a:rPr lang="hu-HU" dirty="0" smtClean="0"/>
            <a:t>4.</a:t>
          </a:r>
          <a:endParaRPr lang="hu-HU" dirty="0"/>
        </a:p>
      </dgm:t>
    </dgm:pt>
    <dgm:pt modelId="{95EA5945-4959-4EC6-8183-C4CC451F3D45}" type="parTrans" cxnId="{AA2A30FB-36FE-4617-A681-704449B02DCB}">
      <dgm:prSet/>
      <dgm:spPr/>
      <dgm:t>
        <a:bodyPr/>
        <a:lstStyle/>
        <a:p>
          <a:endParaRPr lang="hu-HU"/>
        </a:p>
      </dgm:t>
    </dgm:pt>
    <dgm:pt modelId="{004BFFEE-F409-4691-8806-17D6EDBAADEC}" type="sibTrans" cxnId="{AA2A30FB-36FE-4617-A681-704449B02DCB}">
      <dgm:prSet/>
      <dgm:spPr/>
      <dgm:t>
        <a:bodyPr/>
        <a:lstStyle/>
        <a:p>
          <a:endParaRPr lang="hu-HU"/>
        </a:p>
      </dgm:t>
    </dgm:pt>
    <dgm:pt modelId="{4FAF5BBA-723F-482D-82EC-62EF3C8C206A}">
      <dgm:prSet/>
      <dgm:spPr/>
      <dgm:t>
        <a:bodyPr/>
        <a:lstStyle/>
        <a:p>
          <a:r>
            <a:rPr lang="hu-HU" dirty="0" smtClean="0"/>
            <a:t>Suttogva</a:t>
          </a:r>
          <a:endParaRPr lang="hu-HU" dirty="0"/>
        </a:p>
      </dgm:t>
    </dgm:pt>
    <dgm:pt modelId="{2D9CD707-6F88-4EAB-8F55-678FD56FE4DB}" type="parTrans" cxnId="{29288A50-E292-4BA1-ABD6-8301A0BF1741}">
      <dgm:prSet/>
      <dgm:spPr/>
      <dgm:t>
        <a:bodyPr/>
        <a:lstStyle/>
        <a:p>
          <a:endParaRPr lang="hu-HU"/>
        </a:p>
      </dgm:t>
    </dgm:pt>
    <dgm:pt modelId="{9E4C13AC-009A-48F4-9392-D94EE3A33AAC}" type="sibTrans" cxnId="{29288A50-E292-4BA1-ABD6-8301A0BF1741}">
      <dgm:prSet/>
      <dgm:spPr/>
      <dgm:t>
        <a:bodyPr/>
        <a:lstStyle/>
        <a:p>
          <a:endParaRPr lang="hu-HU"/>
        </a:p>
      </dgm:t>
    </dgm:pt>
    <dgm:pt modelId="{B4EAFB22-FC23-4F64-BAB6-B54DFE2D6069}">
      <dgm:prSet/>
      <dgm:spPr/>
      <dgm:t>
        <a:bodyPr/>
        <a:lstStyle/>
        <a:p>
          <a:r>
            <a:rPr lang="hu-HU" dirty="0" smtClean="0"/>
            <a:t>5.</a:t>
          </a:r>
          <a:endParaRPr lang="hu-HU" dirty="0"/>
        </a:p>
      </dgm:t>
    </dgm:pt>
    <dgm:pt modelId="{71C1F6D0-2574-48B2-BF60-0908E653819D}" type="parTrans" cxnId="{F22762A0-E6B4-4CDD-B1A6-E8B598024B3E}">
      <dgm:prSet/>
      <dgm:spPr/>
      <dgm:t>
        <a:bodyPr/>
        <a:lstStyle/>
        <a:p>
          <a:endParaRPr lang="hu-HU"/>
        </a:p>
      </dgm:t>
    </dgm:pt>
    <dgm:pt modelId="{B22B845A-830A-4967-8B40-4EDE266F5E7E}" type="sibTrans" cxnId="{F22762A0-E6B4-4CDD-B1A6-E8B598024B3E}">
      <dgm:prSet/>
      <dgm:spPr/>
      <dgm:t>
        <a:bodyPr/>
        <a:lstStyle/>
        <a:p>
          <a:endParaRPr lang="hu-HU"/>
        </a:p>
      </dgm:t>
    </dgm:pt>
    <dgm:pt modelId="{7045A1E4-F826-4964-8885-5E91C4F303DA}">
      <dgm:prSet/>
      <dgm:spPr/>
      <dgm:t>
        <a:bodyPr/>
        <a:lstStyle/>
        <a:p>
          <a:r>
            <a:rPr lang="hu-HU" dirty="0" smtClean="0"/>
            <a:t>Gyorsan – lassan,</a:t>
          </a:r>
          <a:br>
            <a:rPr lang="hu-HU" dirty="0" smtClean="0"/>
          </a:br>
          <a:r>
            <a:rPr lang="hu-HU" dirty="0" smtClean="0"/>
            <a:t>lányok – fiúk váltakozva</a:t>
          </a:r>
          <a:endParaRPr lang="hu-HU" dirty="0"/>
        </a:p>
      </dgm:t>
    </dgm:pt>
    <dgm:pt modelId="{CE9CE1DB-B6FD-4129-B3E3-110904C154BA}" type="parTrans" cxnId="{9E234210-418C-4A4B-AE81-EB64D8564DD6}">
      <dgm:prSet/>
      <dgm:spPr/>
      <dgm:t>
        <a:bodyPr/>
        <a:lstStyle/>
        <a:p>
          <a:endParaRPr lang="hu-HU"/>
        </a:p>
      </dgm:t>
    </dgm:pt>
    <dgm:pt modelId="{51157D2B-9B38-4D51-881F-819FD2D65DE4}" type="sibTrans" cxnId="{9E234210-418C-4A4B-AE81-EB64D8564DD6}">
      <dgm:prSet/>
      <dgm:spPr/>
      <dgm:t>
        <a:bodyPr/>
        <a:lstStyle/>
        <a:p>
          <a:endParaRPr lang="hu-HU"/>
        </a:p>
      </dgm:t>
    </dgm:pt>
    <dgm:pt modelId="{45E37F83-0220-4255-A3BB-B76C0A0FAC02}">
      <dgm:prSet/>
      <dgm:spPr/>
      <dgm:t>
        <a:bodyPr/>
        <a:lstStyle/>
        <a:p>
          <a:r>
            <a:rPr lang="hu-HU" dirty="0" smtClean="0"/>
            <a:t>6.</a:t>
          </a:r>
          <a:endParaRPr lang="hu-HU" dirty="0"/>
        </a:p>
      </dgm:t>
    </dgm:pt>
    <dgm:pt modelId="{41F46BE7-8457-47FA-B3A7-63EE31BB790C}" type="parTrans" cxnId="{042936A3-930A-4C05-B5A6-18F0174E7136}">
      <dgm:prSet/>
      <dgm:spPr/>
      <dgm:t>
        <a:bodyPr/>
        <a:lstStyle/>
        <a:p>
          <a:endParaRPr lang="hu-HU"/>
        </a:p>
      </dgm:t>
    </dgm:pt>
    <dgm:pt modelId="{7AB89F1D-420D-4C0A-84B9-6E3E211C6498}" type="sibTrans" cxnId="{042936A3-930A-4C05-B5A6-18F0174E7136}">
      <dgm:prSet/>
      <dgm:spPr/>
      <dgm:t>
        <a:bodyPr/>
        <a:lstStyle/>
        <a:p>
          <a:endParaRPr lang="hu-HU"/>
        </a:p>
      </dgm:t>
    </dgm:pt>
    <dgm:pt modelId="{92032064-B4B6-4386-AA2D-7A72746EDA60}">
      <dgm:prSet/>
      <dgm:spPr/>
      <dgm:t>
        <a:bodyPr/>
        <a:lstStyle/>
        <a:p>
          <a:r>
            <a:rPr lang="hu-HU" dirty="0" smtClean="0"/>
            <a:t>Együtt középhangon</a:t>
          </a:r>
          <a:endParaRPr lang="hu-HU" dirty="0"/>
        </a:p>
      </dgm:t>
    </dgm:pt>
    <dgm:pt modelId="{93E10F04-3C99-466D-8686-EA0E4D4675A3}" type="parTrans" cxnId="{8469D6CB-647F-4F5C-A66E-086ABB795395}">
      <dgm:prSet/>
      <dgm:spPr/>
      <dgm:t>
        <a:bodyPr/>
        <a:lstStyle/>
        <a:p>
          <a:endParaRPr lang="hu-HU"/>
        </a:p>
      </dgm:t>
    </dgm:pt>
    <dgm:pt modelId="{1AC66969-BA95-4CA4-BB4F-0FDC1E9E8CDA}" type="sibTrans" cxnId="{8469D6CB-647F-4F5C-A66E-086ABB795395}">
      <dgm:prSet/>
      <dgm:spPr/>
      <dgm:t>
        <a:bodyPr/>
        <a:lstStyle/>
        <a:p>
          <a:endParaRPr lang="hu-HU"/>
        </a:p>
      </dgm:t>
    </dgm:pt>
    <dgm:pt modelId="{91E74D5B-E7D8-4B3F-BA76-2F719653D72F}" type="pres">
      <dgm:prSet presAssocID="{628C0078-DAF9-48E3-A544-296D36F3F7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BE1CF0-1CF4-4934-B76B-22C2CFA5FD8C}" type="pres">
      <dgm:prSet presAssocID="{03CE7A5D-3A77-4D4B-A106-C545C81A03E7}" presName="composite" presStyleCnt="0"/>
      <dgm:spPr/>
    </dgm:pt>
    <dgm:pt modelId="{46CC2AE9-AF21-4AED-8BA3-627E57BA320D}" type="pres">
      <dgm:prSet presAssocID="{03CE7A5D-3A77-4D4B-A106-C545C81A03E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9AF774-A6BF-4D3A-B5A5-1456F2B96E98}" type="pres">
      <dgm:prSet presAssocID="{03CE7A5D-3A77-4D4B-A106-C545C81A03E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4C81249-8EB3-430A-97FE-1F06510C8CB9}" type="pres">
      <dgm:prSet presAssocID="{CD1F45AA-02C7-4BC6-8EC5-3806DBE75742}" presName="sp" presStyleCnt="0"/>
      <dgm:spPr/>
    </dgm:pt>
    <dgm:pt modelId="{05A174BD-AD33-474F-A2C1-282BCAEE0EF8}" type="pres">
      <dgm:prSet presAssocID="{524DA66F-2E88-40AD-BC37-AB7CC7D7B1F6}" presName="composite" presStyleCnt="0"/>
      <dgm:spPr/>
    </dgm:pt>
    <dgm:pt modelId="{78CA3747-C432-4CD7-94D7-9C2B0CF7ABE3}" type="pres">
      <dgm:prSet presAssocID="{524DA66F-2E88-40AD-BC37-AB7CC7D7B1F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428181-C592-4099-950F-1FE52222386A}" type="pres">
      <dgm:prSet presAssocID="{524DA66F-2E88-40AD-BC37-AB7CC7D7B1F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2074D6-1B3E-4055-B217-E16671C2C07F}" type="pres">
      <dgm:prSet presAssocID="{1E199304-1FB5-4BDB-8E60-F8978CDE1C5A}" presName="sp" presStyleCnt="0"/>
      <dgm:spPr/>
    </dgm:pt>
    <dgm:pt modelId="{6AB3EF2E-8B9A-4FBD-9BA7-AA650A049644}" type="pres">
      <dgm:prSet presAssocID="{D54C5E19-8263-4D1B-B2BF-25107EC6F070}" presName="composite" presStyleCnt="0"/>
      <dgm:spPr/>
    </dgm:pt>
    <dgm:pt modelId="{A19BF3CC-533F-4B7E-9A45-4E09176B5736}" type="pres">
      <dgm:prSet presAssocID="{D54C5E19-8263-4D1B-B2BF-25107EC6F07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683331-5054-4CDB-9E0D-C9A021874A10}" type="pres">
      <dgm:prSet presAssocID="{D54C5E19-8263-4D1B-B2BF-25107EC6F07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20BDD1-6472-47F7-A094-F155FCA8AC81}" type="pres">
      <dgm:prSet presAssocID="{3C9F41DD-9CAA-4C9E-A83F-2F37EB48449B}" presName="sp" presStyleCnt="0"/>
      <dgm:spPr/>
    </dgm:pt>
    <dgm:pt modelId="{5B3533D9-D86D-440F-B6E5-87B4BC278755}" type="pres">
      <dgm:prSet presAssocID="{5044C481-02A6-4B14-BF2F-97160990B05A}" presName="composite" presStyleCnt="0"/>
      <dgm:spPr/>
    </dgm:pt>
    <dgm:pt modelId="{E6A70C79-5A3A-49C6-A796-59140A950ACD}" type="pres">
      <dgm:prSet presAssocID="{5044C481-02A6-4B14-BF2F-97160990B0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B4CDD7-8D91-483C-9F08-15F15EC00438}" type="pres">
      <dgm:prSet presAssocID="{5044C481-02A6-4B14-BF2F-97160990B0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8194C0-3133-4D48-8693-071E2138560B}" type="pres">
      <dgm:prSet presAssocID="{004BFFEE-F409-4691-8806-17D6EDBAADEC}" presName="sp" presStyleCnt="0"/>
      <dgm:spPr/>
    </dgm:pt>
    <dgm:pt modelId="{D4FA670B-5BEB-4E03-8092-659C2C492B8E}" type="pres">
      <dgm:prSet presAssocID="{B4EAFB22-FC23-4F64-BAB6-B54DFE2D6069}" presName="composite" presStyleCnt="0"/>
      <dgm:spPr/>
    </dgm:pt>
    <dgm:pt modelId="{13478BC1-9001-4431-94D8-E5103ED4DE3C}" type="pres">
      <dgm:prSet presAssocID="{B4EAFB22-FC23-4F64-BAB6-B54DFE2D606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EC2CED-9BFC-4A2A-B682-532E0FD5286F}" type="pres">
      <dgm:prSet presAssocID="{B4EAFB22-FC23-4F64-BAB6-B54DFE2D606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10DDD-BEEB-4E58-AA36-CD0652D00D11}" type="pres">
      <dgm:prSet presAssocID="{B22B845A-830A-4967-8B40-4EDE266F5E7E}" presName="sp" presStyleCnt="0"/>
      <dgm:spPr/>
    </dgm:pt>
    <dgm:pt modelId="{DB776343-25EB-4CFE-AF4D-C6BAEF203F99}" type="pres">
      <dgm:prSet presAssocID="{45E37F83-0220-4255-A3BB-B76C0A0FAC02}" presName="composite" presStyleCnt="0"/>
      <dgm:spPr/>
    </dgm:pt>
    <dgm:pt modelId="{52A54873-A51C-43B7-BD05-8A4A086C442E}" type="pres">
      <dgm:prSet presAssocID="{45E37F83-0220-4255-A3BB-B76C0A0FAC0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2F2EA3-97EE-4527-8592-DCF45B73C530}" type="pres">
      <dgm:prSet presAssocID="{45E37F83-0220-4255-A3BB-B76C0A0FAC0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2936A3-930A-4C05-B5A6-18F0174E7136}" srcId="{628C0078-DAF9-48E3-A544-296D36F3F7AD}" destId="{45E37F83-0220-4255-A3BB-B76C0A0FAC02}" srcOrd="5" destOrd="0" parTransId="{41F46BE7-8457-47FA-B3A7-63EE31BB790C}" sibTransId="{7AB89F1D-420D-4C0A-84B9-6E3E211C6498}"/>
    <dgm:cxn modelId="{1FEA0080-1397-40C4-B49E-C1B68238021E}" type="presOf" srcId="{0206345D-E01E-4A4E-9E8B-8A6F0AF9E702}" destId="{16683331-5054-4CDB-9E0D-C9A021874A10}" srcOrd="0" destOrd="0" presId="urn:microsoft.com/office/officeart/2005/8/layout/chevron2"/>
    <dgm:cxn modelId="{A946F45A-E03E-452C-92DB-38FC5DE11F1D}" type="presOf" srcId="{03CE7A5D-3A77-4D4B-A106-C545C81A03E7}" destId="{46CC2AE9-AF21-4AED-8BA3-627E57BA320D}" srcOrd="0" destOrd="0" presId="urn:microsoft.com/office/officeart/2005/8/layout/chevron2"/>
    <dgm:cxn modelId="{AD187589-3DDC-4632-98BD-098D1863CD38}" type="presOf" srcId="{4FAF5BBA-723F-482D-82EC-62EF3C8C206A}" destId="{35B4CDD7-8D91-483C-9F08-15F15EC00438}" srcOrd="0" destOrd="0" presId="urn:microsoft.com/office/officeart/2005/8/layout/chevron2"/>
    <dgm:cxn modelId="{51F1B177-B0E7-4FCC-8EAE-8A573F95A15F}" srcId="{628C0078-DAF9-48E3-A544-296D36F3F7AD}" destId="{D54C5E19-8263-4D1B-B2BF-25107EC6F070}" srcOrd="2" destOrd="0" parTransId="{9D7F8DDE-F2B7-46D0-BCCD-32D675EEF196}" sibTransId="{3C9F41DD-9CAA-4C9E-A83F-2F37EB48449B}"/>
    <dgm:cxn modelId="{F5E0FB2D-68DC-4404-B9FF-4808D69E0376}" type="presOf" srcId="{5044C481-02A6-4B14-BF2F-97160990B05A}" destId="{E6A70C79-5A3A-49C6-A796-59140A950ACD}" srcOrd="0" destOrd="0" presId="urn:microsoft.com/office/officeart/2005/8/layout/chevron2"/>
    <dgm:cxn modelId="{AA2A30FB-36FE-4617-A681-704449B02DCB}" srcId="{628C0078-DAF9-48E3-A544-296D36F3F7AD}" destId="{5044C481-02A6-4B14-BF2F-97160990B05A}" srcOrd="3" destOrd="0" parTransId="{95EA5945-4959-4EC6-8183-C4CC451F3D45}" sibTransId="{004BFFEE-F409-4691-8806-17D6EDBAADEC}"/>
    <dgm:cxn modelId="{BFE44E1F-B4D0-47D7-8B3D-E057E41E6482}" type="presOf" srcId="{D54C5E19-8263-4D1B-B2BF-25107EC6F070}" destId="{A19BF3CC-533F-4B7E-9A45-4E09176B5736}" srcOrd="0" destOrd="0" presId="urn:microsoft.com/office/officeart/2005/8/layout/chevron2"/>
    <dgm:cxn modelId="{C8EB4297-5D8D-4EC6-BDD8-9ED373DA71F2}" type="presOf" srcId="{628C0078-DAF9-48E3-A544-296D36F3F7AD}" destId="{91E74D5B-E7D8-4B3F-BA76-2F719653D72F}" srcOrd="0" destOrd="0" presId="urn:microsoft.com/office/officeart/2005/8/layout/chevron2"/>
    <dgm:cxn modelId="{BAFDF29E-4921-4741-8CD9-52718A821940}" srcId="{03CE7A5D-3A77-4D4B-A106-C545C81A03E7}" destId="{7A08DDBA-FF11-460F-B33F-C523CD934534}" srcOrd="0" destOrd="0" parTransId="{251B3A13-A12A-4724-A127-457B4E37EF25}" sibTransId="{4F927D15-1109-49F4-AA1B-B1F09383CE4B}"/>
    <dgm:cxn modelId="{BFBD9A0D-9893-422E-83A2-8EAC4FE5BF83}" type="presOf" srcId="{B4EAFB22-FC23-4F64-BAB6-B54DFE2D6069}" destId="{13478BC1-9001-4431-94D8-E5103ED4DE3C}" srcOrd="0" destOrd="0" presId="urn:microsoft.com/office/officeart/2005/8/layout/chevron2"/>
    <dgm:cxn modelId="{58283B9B-7470-4473-8FA5-312D361FF3D5}" srcId="{D54C5E19-8263-4D1B-B2BF-25107EC6F070}" destId="{0206345D-E01E-4A4E-9E8B-8A6F0AF9E702}" srcOrd="0" destOrd="0" parTransId="{BA35F299-D2B2-4DF6-BE64-8EB02C90F043}" sibTransId="{791E36CA-1A58-405C-8B23-8C82A3BF372B}"/>
    <dgm:cxn modelId="{4176C241-648D-48A2-AEF0-0A608454D14D}" type="presOf" srcId="{667C46B4-4918-4CF4-9A23-857A619D5B66}" destId="{AA428181-C592-4099-950F-1FE52222386A}" srcOrd="0" destOrd="0" presId="urn:microsoft.com/office/officeart/2005/8/layout/chevron2"/>
    <dgm:cxn modelId="{E00E579E-1A36-4E66-88F0-8ABAA85B26BB}" srcId="{524DA66F-2E88-40AD-BC37-AB7CC7D7B1F6}" destId="{667C46B4-4918-4CF4-9A23-857A619D5B66}" srcOrd="0" destOrd="0" parTransId="{0C54851C-0973-4BF9-90A7-EE63E841B516}" sibTransId="{AD5DAF52-44D3-45F8-A774-836FAAAA1F8F}"/>
    <dgm:cxn modelId="{B4E4197D-D6E4-4AF2-AF97-E8869B02901B}" srcId="{628C0078-DAF9-48E3-A544-296D36F3F7AD}" destId="{524DA66F-2E88-40AD-BC37-AB7CC7D7B1F6}" srcOrd="1" destOrd="0" parTransId="{915C322B-9441-4E0D-832E-BC80FBD8C270}" sibTransId="{1E199304-1FB5-4BDB-8E60-F8978CDE1C5A}"/>
    <dgm:cxn modelId="{86B5F28B-2ABA-45CF-A23D-5806C195F3E1}" type="presOf" srcId="{524DA66F-2E88-40AD-BC37-AB7CC7D7B1F6}" destId="{78CA3747-C432-4CD7-94D7-9C2B0CF7ABE3}" srcOrd="0" destOrd="0" presId="urn:microsoft.com/office/officeart/2005/8/layout/chevron2"/>
    <dgm:cxn modelId="{DD72A067-48DD-488D-A5C8-34E8F4704ACA}" type="presOf" srcId="{92032064-B4B6-4386-AA2D-7A72746EDA60}" destId="{452F2EA3-97EE-4527-8592-DCF45B73C530}" srcOrd="0" destOrd="0" presId="urn:microsoft.com/office/officeart/2005/8/layout/chevron2"/>
    <dgm:cxn modelId="{8469D6CB-647F-4F5C-A66E-086ABB795395}" srcId="{45E37F83-0220-4255-A3BB-B76C0A0FAC02}" destId="{92032064-B4B6-4386-AA2D-7A72746EDA60}" srcOrd="0" destOrd="0" parTransId="{93E10F04-3C99-466D-8686-EA0E4D4675A3}" sibTransId="{1AC66969-BA95-4CA4-BB4F-0FDC1E9E8CDA}"/>
    <dgm:cxn modelId="{9E234210-418C-4A4B-AE81-EB64D8564DD6}" srcId="{B4EAFB22-FC23-4F64-BAB6-B54DFE2D6069}" destId="{7045A1E4-F826-4964-8885-5E91C4F303DA}" srcOrd="0" destOrd="0" parTransId="{CE9CE1DB-B6FD-4129-B3E3-110904C154BA}" sibTransId="{51157D2B-9B38-4D51-881F-819FD2D65DE4}"/>
    <dgm:cxn modelId="{D78D9DE0-D24E-4B2E-ACA3-E922A47E237D}" type="presOf" srcId="{45E37F83-0220-4255-A3BB-B76C0A0FAC02}" destId="{52A54873-A51C-43B7-BD05-8A4A086C442E}" srcOrd="0" destOrd="0" presId="urn:microsoft.com/office/officeart/2005/8/layout/chevron2"/>
    <dgm:cxn modelId="{29288A50-E292-4BA1-ABD6-8301A0BF1741}" srcId="{5044C481-02A6-4B14-BF2F-97160990B05A}" destId="{4FAF5BBA-723F-482D-82EC-62EF3C8C206A}" srcOrd="0" destOrd="0" parTransId="{2D9CD707-6F88-4EAB-8F55-678FD56FE4DB}" sibTransId="{9E4C13AC-009A-48F4-9392-D94EE3A33AAC}"/>
    <dgm:cxn modelId="{9639D161-CE45-4FC3-9091-1B9B290C38CE}" type="presOf" srcId="{7A08DDBA-FF11-460F-B33F-C523CD934534}" destId="{CC9AF774-A6BF-4D3A-B5A5-1456F2B96E98}" srcOrd="0" destOrd="0" presId="urn:microsoft.com/office/officeart/2005/8/layout/chevron2"/>
    <dgm:cxn modelId="{D04038A8-F5DD-46DC-85B7-8F97E4794F8C}" type="presOf" srcId="{7045A1E4-F826-4964-8885-5E91C4F303DA}" destId="{BAEC2CED-9BFC-4A2A-B682-532E0FD5286F}" srcOrd="0" destOrd="0" presId="urn:microsoft.com/office/officeart/2005/8/layout/chevron2"/>
    <dgm:cxn modelId="{C3D47D44-C90A-4315-805C-0E9A34D1B93E}" srcId="{628C0078-DAF9-48E3-A544-296D36F3F7AD}" destId="{03CE7A5D-3A77-4D4B-A106-C545C81A03E7}" srcOrd="0" destOrd="0" parTransId="{CD3C905A-1ACF-4CF8-9874-29C4D5B0DEFB}" sibTransId="{CD1F45AA-02C7-4BC6-8EC5-3806DBE75742}"/>
    <dgm:cxn modelId="{F22762A0-E6B4-4CDD-B1A6-E8B598024B3E}" srcId="{628C0078-DAF9-48E3-A544-296D36F3F7AD}" destId="{B4EAFB22-FC23-4F64-BAB6-B54DFE2D6069}" srcOrd="4" destOrd="0" parTransId="{71C1F6D0-2574-48B2-BF60-0908E653819D}" sibTransId="{B22B845A-830A-4967-8B40-4EDE266F5E7E}"/>
    <dgm:cxn modelId="{6EE3D37E-C891-4006-9CBC-2EA04CAA919F}" type="presParOf" srcId="{91E74D5B-E7D8-4B3F-BA76-2F719653D72F}" destId="{4CBE1CF0-1CF4-4934-B76B-22C2CFA5FD8C}" srcOrd="0" destOrd="0" presId="urn:microsoft.com/office/officeart/2005/8/layout/chevron2"/>
    <dgm:cxn modelId="{88C85D20-4B28-4F9F-BEF4-BC3C3061F602}" type="presParOf" srcId="{4CBE1CF0-1CF4-4934-B76B-22C2CFA5FD8C}" destId="{46CC2AE9-AF21-4AED-8BA3-627E57BA320D}" srcOrd="0" destOrd="0" presId="urn:microsoft.com/office/officeart/2005/8/layout/chevron2"/>
    <dgm:cxn modelId="{A9BDD631-66C8-4B9A-A9AA-5084BFD48C3A}" type="presParOf" srcId="{4CBE1CF0-1CF4-4934-B76B-22C2CFA5FD8C}" destId="{CC9AF774-A6BF-4D3A-B5A5-1456F2B96E98}" srcOrd="1" destOrd="0" presId="urn:microsoft.com/office/officeart/2005/8/layout/chevron2"/>
    <dgm:cxn modelId="{6144BD88-44B3-4AA5-9391-EAEC33C4BE74}" type="presParOf" srcId="{91E74D5B-E7D8-4B3F-BA76-2F719653D72F}" destId="{44C81249-8EB3-430A-97FE-1F06510C8CB9}" srcOrd="1" destOrd="0" presId="urn:microsoft.com/office/officeart/2005/8/layout/chevron2"/>
    <dgm:cxn modelId="{72F34533-03AF-4D80-AD6C-47ABB012A2BC}" type="presParOf" srcId="{91E74D5B-E7D8-4B3F-BA76-2F719653D72F}" destId="{05A174BD-AD33-474F-A2C1-282BCAEE0EF8}" srcOrd="2" destOrd="0" presId="urn:microsoft.com/office/officeart/2005/8/layout/chevron2"/>
    <dgm:cxn modelId="{B63E6866-F9E4-470B-AF26-7EB4658795CC}" type="presParOf" srcId="{05A174BD-AD33-474F-A2C1-282BCAEE0EF8}" destId="{78CA3747-C432-4CD7-94D7-9C2B0CF7ABE3}" srcOrd="0" destOrd="0" presId="urn:microsoft.com/office/officeart/2005/8/layout/chevron2"/>
    <dgm:cxn modelId="{E272F0BF-22C0-46D7-BA32-C12FD6CAB6BC}" type="presParOf" srcId="{05A174BD-AD33-474F-A2C1-282BCAEE0EF8}" destId="{AA428181-C592-4099-950F-1FE52222386A}" srcOrd="1" destOrd="0" presId="urn:microsoft.com/office/officeart/2005/8/layout/chevron2"/>
    <dgm:cxn modelId="{70867A56-F55E-4389-931D-1E8E817D8C82}" type="presParOf" srcId="{91E74D5B-E7D8-4B3F-BA76-2F719653D72F}" destId="{3A2074D6-1B3E-4055-B217-E16671C2C07F}" srcOrd="3" destOrd="0" presId="urn:microsoft.com/office/officeart/2005/8/layout/chevron2"/>
    <dgm:cxn modelId="{8C71FA1F-67DA-432D-A7F7-26A47A3E215A}" type="presParOf" srcId="{91E74D5B-E7D8-4B3F-BA76-2F719653D72F}" destId="{6AB3EF2E-8B9A-4FBD-9BA7-AA650A049644}" srcOrd="4" destOrd="0" presId="urn:microsoft.com/office/officeart/2005/8/layout/chevron2"/>
    <dgm:cxn modelId="{2987F36F-D402-4659-9CE2-E7E3FF39E1E9}" type="presParOf" srcId="{6AB3EF2E-8B9A-4FBD-9BA7-AA650A049644}" destId="{A19BF3CC-533F-4B7E-9A45-4E09176B5736}" srcOrd="0" destOrd="0" presId="urn:microsoft.com/office/officeart/2005/8/layout/chevron2"/>
    <dgm:cxn modelId="{1837A62E-54E3-4447-91D6-D2381B536B3C}" type="presParOf" srcId="{6AB3EF2E-8B9A-4FBD-9BA7-AA650A049644}" destId="{16683331-5054-4CDB-9E0D-C9A021874A10}" srcOrd="1" destOrd="0" presId="urn:microsoft.com/office/officeart/2005/8/layout/chevron2"/>
    <dgm:cxn modelId="{03B27BBA-7E91-4FA1-A214-99E6EEA6196C}" type="presParOf" srcId="{91E74D5B-E7D8-4B3F-BA76-2F719653D72F}" destId="{CF20BDD1-6472-47F7-A094-F155FCA8AC81}" srcOrd="5" destOrd="0" presId="urn:microsoft.com/office/officeart/2005/8/layout/chevron2"/>
    <dgm:cxn modelId="{159248AD-586C-416E-963F-3743372A1F13}" type="presParOf" srcId="{91E74D5B-E7D8-4B3F-BA76-2F719653D72F}" destId="{5B3533D9-D86D-440F-B6E5-87B4BC278755}" srcOrd="6" destOrd="0" presId="urn:microsoft.com/office/officeart/2005/8/layout/chevron2"/>
    <dgm:cxn modelId="{2693A5C6-8DD6-453A-9D46-0456DD357D8B}" type="presParOf" srcId="{5B3533D9-D86D-440F-B6E5-87B4BC278755}" destId="{E6A70C79-5A3A-49C6-A796-59140A950ACD}" srcOrd="0" destOrd="0" presId="urn:microsoft.com/office/officeart/2005/8/layout/chevron2"/>
    <dgm:cxn modelId="{9F3ABCDA-8374-4B00-9192-FCB9E5B05068}" type="presParOf" srcId="{5B3533D9-D86D-440F-B6E5-87B4BC278755}" destId="{35B4CDD7-8D91-483C-9F08-15F15EC00438}" srcOrd="1" destOrd="0" presId="urn:microsoft.com/office/officeart/2005/8/layout/chevron2"/>
    <dgm:cxn modelId="{37707A48-0660-4BF4-A7A6-B9DD07ECD6DA}" type="presParOf" srcId="{91E74D5B-E7D8-4B3F-BA76-2F719653D72F}" destId="{C98194C0-3133-4D48-8693-071E2138560B}" srcOrd="7" destOrd="0" presId="urn:microsoft.com/office/officeart/2005/8/layout/chevron2"/>
    <dgm:cxn modelId="{EB278A05-816C-4B55-837F-69DB0F9624FA}" type="presParOf" srcId="{91E74D5B-E7D8-4B3F-BA76-2F719653D72F}" destId="{D4FA670B-5BEB-4E03-8092-659C2C492B8E}" srcOrd="8" destOrd="0" presId="urn:microsoft.com/office/officeart/2005/8/layout/chevron2"/>
    <dgm:cxn modelId="{B1333E31-E16E-4155-9205-758D3BD5727E}" type="presParOf" srcId="{D4FA670B-5BEB-4E03-8092-659C2C492B8E}" destId="{13478BC1-9001-4431-94D8-E5103ED4DE3C}" srcOrd="0" destOrd="0" presId="urn:microsoft.com/office/officeart/2005/8/layout/chevron2"/>
    <dgm:cxn modelId="{52E6B4F6-6395-4F53-8230-B85AED109445}" type="presParOf" srcId="{D4FA670B-5BEB-4E03-8092-659C2C492B8E}" destId="{BAEC2CED-9BFC-4A2A-B682-532E0FD5286F}" srcOrd="1" destOrd="0" presId="urn:microsoft.com/office/officeart/2005/8/layout/chevron2"/>
    <dgm:cxn modelId="{5F3F3250-6901-45C7-8B9C-A5A224366FC9}" type="presParOf" srcId="{91E74D5B-E7D8-4B3F-BA76-2F719653D72F}" destId="{D5A10DDD-BEEB-4E58-AA36-CD0652D00D11}" srcOrd="9" destOrd="0" presId="urn:microsoft.com/office/officeart/2005/8/layout/chevron2"/>
    <dgm:cxn modelId="{1AFDFBEF-41C0-4DC8-9CB1-19457F03E161}" type="presParOf" srcId="{91E74D5B-E7D8-4B3F-BA76-2F719653D72F}" destId="{DB776343-25EB-4CFE-AF4D-C6BAEF203F99}" srcOrd="10" destOrd="0" presId="urn:microsoft.com/office/officeart/2005/8/layout/chevron2"/>
    <dgm:cxn modelId="{65E72B97-51EF-4D10-945E-8381DB891763}" type="presParOf" srcId="{DB776343-25EB-4CFE-AF4D-C6BAEF203F99}" destId="{52A54873-A51C-43B7-BD05-8A4A086C442E}" srcOrd="0" destOrd="0" presId="urn:microsoft.com/office/officeart/2005/8/layout/chevron2"/>
    <dgm:cxn modelId="{26186606-C085-44A2-A497-4B66FE37B119}" type="presParOf" srcId="{DB776343-25EB-4CFE-AF4D-C6BAEF203F99}" destId="{452F2EA3-97EE-4527-8592-DCF45B73C5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C2AE9-AF21-4AED-8BA3-627E57BA320D}">
      <dsp:nvSpPr>
        <dsp:cNvPr id="0" name=""/>
        <dsp:cNvSpPr/>
      </dsp:nvSpPr>
      <dsp:spPr>
        <a:xfrm rot="5400000">
          <a:off x="-117886" y="118446"/>
          <a:ext cx="785913" cy="550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1.</a:t>
          </a:r>
          <a:endParaRPr lang="hu-HU" sz="1500" kern="1200" dirty="0"/>
        </a:p>
      </dsp:txBody>
      <dsp:txXfrm rot="-5400000">
        <a:off x="2" y="275629"/>
        <a:ext cx="550139" cy="235774"/>
      </dsp:txXfrm>
    </dsp:sp>
    <dsp:sp modelId="{CC9AF774-A6BF-4D3A-B5A5-1456F2B96E98}">
      <dsp:nvSpPr>
        <dsp:cNvPr id="0" name=""/>
        <dsp:cNvSpPr/>
      </dsp:nvSpPr>
      <dsp:spPr>
        <a:xfrm rot="5400000">
          <a:off x="1363627" y="-812929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Középhangerővel</a:t>
          </a:r>
          <a:endParaRPr lang="hu-HU" sz="1400" kern="1200" dirty="0"/>
        </a:p>
      </dsp:txBody>
      <dsp:txXfrm rot="-5400000">
        <a:off x="550139" y="25496"/>
        <a:ext cx="2112883" cy="460969"/>
      </dsp:txXfrm>
    </dsp:sp>
    <dsp:sp modelId="{78CA3747-C432-4CD7-94D7-9C2B0CF7ABE3}">
      <dsp:nvSpPr>
        <dsp:cNvPr id="0" name=""/>
        <dsp:cNvSpPr/>
      </dsp:nvSpPr>
      <dsp:spPr>
        <a:xfrm rot="5400000">
          <a:off x="-117886" y="773839"/>
          <a:ext cx="785913" cy="5501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2.</a:t>
          </a:r>
          <a:endParaRPr lang="hu-HU" sz="1500" kern="1200" dirty="0"/>
        </a:p>
      </dsp:txBody>
      <dsp:txXfrm rot="-5400000">
        <a:off x="2" y="931022"/>
        <a:ext cx="550139" cy="235774"/>
      </dsp:txXfrm>
    </dsp:sp>
    <dsp:sp modelId="{AA428181-C592-4099-950F-1FE52222386A}">
      <dsp:nvSpPr>
        <dsp:cNvPr id="0" name=""/>
        <dsp:cNvSpPr/>
      </dsp:nvSpPr>
      <dsp:spPr>
        <a:xfrm rot="5400000">
          <a:off x="1363627" y="-157535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Halkan</a:t>
          </a:r>
          <a:endParaRPr lang="hu-HU" sz="1400" kern="1200" dirty="0"/>
        </a:p>
      </dsp:txBody>
      <dsp:txXfrm rot="-5400000">
        <a:off x="550139" y="680890"/>
        <a:ext cx="2112883" cy="460969"/>
      </dsp:txXfrm>
    </dsp:sp>
    <dsp:sp modelId="{A19BF3CC-533F-4B7E-9A45-4E09176B5736}">
      <dsp:nvSpPr>
        <dsp:cNvPr id="0" name=""/>
        <dsp:cNvSpPr/>
      </dsp:nvSpPr>
      <dsp:spPr>
        <a:xfrm rot="5400000">
          <a:off x="-117886" y="1429233"/>
          <a:ext cx="785913" cy="5501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3.</a:t>
          </a:r>
        </a:p>
      </dsp:txBody>
      <dsp:txXfrm rot="-5400000">
        <a:off x="2" y="1586416"/>
        <a:ext cx="550139" cy="235774"/>
      </dsp:txXfrm>
    </dsp:sp>
    <dsp:sp modelId="{16683331-5054-4CDB-9E0D-C9A021874A10}">
      <dsp:nvSpPr>
        <dsp:cNvPr id="0" name=""/>
        <dsp:cNvSpPr/>
      </dsp:nvSpPr>
      <dsp:spPr>
        <a:xfrm rot="5400000">
          <a:off x="1363627" y="497858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Emelt hangon</a:t>
          </a:r>
          <a:endParaRPr lang="hu-HU" sz="1400" kern="1200" dirty="0"/>
        </a:p>
      </dsp:txBody>
      <dsp:txXfrm rot="-5400000">
        <a:off x="550139" y="1336284"/>
        <a:ext cx="2112883" cy="460969"/>
      </dsp:txXfrm>
    </dsp:sp>
    <dsp:sp modelId="{E6A70C79-5A3A-49C6-A796-59140A950ACD}">
      <dsp:nvSpPr>
        <dsp:cNvPr id="0" name=""/>
        <dsp:cNvSpPr/>
      </dsp:nvSpPr>
      <dsp:spPr>
        <a:xfrm rot="5400000">
          <a:off x="-117886" y="2084627"/>
          <a:ext cx="785913" cy="5501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4.</a:t>
          </a:r>
          <a:endParaRPr lang="hu-HU" sz="1500" kern="1200" dirty="0"/>
        </a:p>
      </dsp:txBody>
      <dsp:txXfrm rot="-5400000">
        <a:off x="2" y="2241810"/>
        <a:ext cx="550139" cy="235774"/>
      </dsp:txXfrm>
    </dsp:sp>
    <dsp:sp modelId="{35B4CDD7-8D91-483C-9F08-15F15EC00438}">
      <dsp:nvSpPr>
        <dsp:cNvPr id="0" name=""/>
        <dsp:cNvSpPr/>
      </dsp:nvSpPr>
      <dsp:spPr>
        <a:xfrm rot="5400000">
          <a:off x="1363627" y="1153251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Suttogva</a:t>
          </a:r>
          <a:endParaRPr lang="hu-HU" sz="1400" kern="1200" dirty="0"/>
        </a:p>
      </dsp:txBody>
      <dsp:txXfrm rot="-5400000">
        <a:off x="550139" y="1991677"/>
        <a:ext cx="2112883" cy="460969"/>
      </dsp:txXfrm>
    </dsp:sp>
    <dsp:sp modelId="{13478BC1-9001-4431-94D8-E5103ED4DE3C}">
      <dsp:nvSpPr>
        <dsp:cNvPr id="0" name=""/>
        <dsp:cNvSpPr/>
      </dsp:nvSpPr>
      <dsp:spPr>
        <a:xfrm rot="5400000">
          <a:off x="-117886" y="2740020"/>
          <a:ext cx="785913" cy="55013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5.</a:t>
          </a:r>
          <a:endParaRPr lang="hu-HU" sz="1500" kern="1200" dirty="0"/>
        </a:p>
      </dsp:txBody>
      <dsp:txXfrm rot="-5400000">
        <a:off x="2" y="2897203"/>
        <a:ext cx="550139" cy="235774"/>
      </dsp:txXfrm>
    </dsp:sp>
    <dsp:sp modelId="{BAEC2CED-9BFC-4A2A-B682-532E0FD5286F}">
      <dsp:nvSpPr>
        <dsp:cNvPr id="0" name=""/>
        <dsp:cNvSpPr/>
      </dsp:nvSpPr>
      <dsp:spPr>
        <a:xfrm rot="5400000">
          <a:off x="1363627" y="1808645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Gyorsan – lassan,</a:t>
          </a:r>
          <a:br>
            <a:rPr lang="hu-HU" sz="1400" kern="1200" dirty="0" smtClean="0"/>
          </a:br>
          <a:r>
            <a:rPr lang="hu-HU" sz="1400" kern="1200" dirty="0" smtClean="0"/>
            <a:t>lányok – fiúk váltakozva</a:t>
          </a:r>
          <a:endParaRPr lang="hu-HU" sz="1400" kern="1200" dirty="0"/>
        </a:p>
      </dsp:txBody>
      <dsp:txXfrm rot="-5400000">
        <a:off x="550139" y="2647071"/>
        <a:ext cx="2112883" cy="460969"/>
      </dsp:txXfrm>
    </dsp:sp>
    <dsp:sp modelId="{52A54873-A51C-43B7-BD05-8A4A086C442E}">
      <dsp:nvSpPr>
        <dsp:cNvPr id="0" name=""/>
        <dsp:cNvSpPr/>
      </dsp:nvSpPr>
      <dsp:spPr>
        <a:xfrm rot="5400000">
          <a:off x="-117886" y="3395414"/>
          <a:ext cx="785913" cy="550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6.</a:t>
          </a:r>
          <a:endParaRPr lang="hu-HU" sz="1500" kern="1200" dirty="0"/>
        </a:p>
      </dsp:txBody>
      <dsp:txXfrm rot="-5400000">
        <a:off x="2" y="3552597"/>
        <a:ext cx="550139" cy="235774"/>
      </dsp:txXfrm>
    </dsp:sp>
    <dsp:sp modelId="{452F2EA3-97EE-4527-8592-DCF45B73C530}">
      <dsp:nvSpPr>
        <dsp:cNvPr id="0" name=""/>
        <dsp:cNvSpPr/>
      </dsp:nvSpPr>
      <dsp:spPr>
        <a:xfrm rot="5400000">
          <a:off x="1363627" y="2464038"/>
          <a:ext cx="510843" cy="2137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Együtt középhangon</a:t>
          </a:r>
          <a:endParaRPr lang="hu-HU" sz="1400" kern="1200" dirty="0"/>
        </a:p>
      </dsp:txBody>
      <dsp:txXfrm rot="-5400000">
        <a:off x="550139" y="3302464"/>
        <a:ext cx="2112883" cy="46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Mire való az iskola?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5/1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családnév-kártyák kinyomtatása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Szent-Györgyi Albert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419872" y="2169973"/>
            <a:ext cx="5454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hu-HU" sz="2400" b="1" dirty="0" smtClean="0"/>
              <a:t>MIRE VALÓ AZ ISKOLA?</a:t>
            </a:r>
          </a:p>
          <a:p>
            <a:r>
              <a:rPr lang="hu-HU" sz="2400" dirty="0" smtClean="0"/>
              <a:t>Az iskola arra való,</a:t>
            </a:r>
          </a:p>
          <a:p>
            <a:r>
              <a:rPr lang="hu-HU" sz="2400" dirty="0" smtClean="0"/>
              <a:t>hogy az ember megtanuljon tanulni,</a:t>
            </a:r>
          </a:p>
          <a:p>
            <a:r>
              <a:rPr lang="hu-HU" sz="2400" dirty="0" smtClean="0"/>
              <a:t>hogy felébredjen a tudásvágya,</a:t>
            </a:r>
          </a:p>
          <a:p>
            <a:r>
              <a:rPr lang="hu-HU" sz="2400" dirty="0" smtClean="0"/>
              <a:t>megismerje a jól végzett munka örömét,</a:t>
            </a:r>
          </a:p>
          <a:p>
            <a:r>
              <a:rPr lang="hu-HU" sz="2400" dirty="0" smtClean="0"/>
              <a:t>megízlelje az alkotás izgalmát,</a:t>
            </a:r>
          </a:p>
          <a:p>
            <a:r>
              <a:rPr lang="hu-HU" sz="2400" dirty="0" smtClean="0"/>
              <a:t>megtanulja szeretni, amit csinál, és</a:t>
            </a:r>
          </a:p>
          <a:p>
            <a:r>
              <a:rPr lang="hu-HU" sz="2400" dirty="0" smtClean="0"/>
              <a:t>megtalálja azt a munkát, amit szeretni fog.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/>
          <a:stretch/>
        </p:blipFill>
        <p:spPr>
          <a:xfrm>
            <a:off x="611560" y="1844823"/>
            <a:ext cx="2557688" cy="40050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Miről fogunk tanulni?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771800" y="1700808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tanulásról…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Az odafigyelésről…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helyes sorrendről…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helyes és helytelen szokásokról…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Arról, hogy mi segít és mi akadályoz…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segédeszközökről…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És amiről nem is gondolnád, </a:t>
            </a:r>
            <a:br>
              <a:rPr lang="hu-HU" sz="2400" dirty="0" smtClean="0"/>
            </a:br>
            <a:r>
              <a:rPr lang="hu-HU" sz="2400" dirty="0" smtClean="0"/>
              <a:t>hogy fontos…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850643" cy="347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Felolvasás váltakozó hangerővel…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19872" y="2055426"/>
            <a:ext cx="5454352" cy="335476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hu-HU" sz="2400" b="1" dirty="0" smtClean="0"/>
              <a:t>MIRE VALÓ AZ ISKOLA?</a:t>
            </a:r>
          </a:p>
          <a:p>
            <a:r>
              <a:rPr lang="hu-HU" sz="2400" dirty="0" smtClean="0"/>
              <a:t>Az iskola arra való,</a:t>
            </a:r>
          </a:p>
          <a:p>
            <a:r>
              <a:rPr lang="hu-HU" sz="2400" dirty="0" smtClean="0"/>
              <a:t>hogy az ember megtanuljon tanulni,</a:t>
            </a:r>
          </a:p>
          <a:p>
            <a:r>
              <a:rPr lang="hu-HU" sz="2400" dirty="0" smtClean="0"/>
              <a:t>hogy felébredjen a tudásvágya,</a:t>
            </a:r>
          </a:p>
          <a:p>
            <a:r>
              <a:rPr lang="hu-HU" sz="2400" dirty="0" smtClean="0"/>
              <a:t>megismerje a jól végzett munka örömét,</a:t>
            </a:r>
          </a:p>
          <a:p>
            <a:r>
              <a:rPr lang="hu-HU" sz="2400" dirty="0" smtClean="0"/>
              <a:t>megízlelje az alkotás izgalmát,</a:t>
            </a:r>
          </a:p>
          <a:p>
            <a:r>
              <a:rPr lang="hu-HU" sz="2400" dirty="0" smtClean="0"/>
              <a:t>megtanulja szeretni, amit csinál, és</a:t>
            </a:r>
          </a:p>
          <a:p>
            <a:r>
              <a:rPr lang="hu-HU" sz="2400" dirty="0" smtClean="0"/>
              <a:t>megtalálja azt a munkát, amit szeretni fog.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7285143"/>
              </p:ext>
            </p:extLst>
          </p:nvPr>
        </p:nvGraphicFramePr>
        <p:xfrm>
          <a:off x="395536" y="1700808"/>
          <a:ext cx="2687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58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CC2AE9-AF21-4AED-8BA3-627E57BA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46CC2AE9-AF21-4AED-8BA3-627E57BA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6CC2AE9-AF21-4AED-8BA3-627E57BA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AF774-A6BF-4D3A-B5A5-1456F2B9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dgm id="{CC9AF774-A6BF-4D3A-B5A5-1456F2B9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CC9AF774-A6BF-4D3A-B5A5-1456F2B9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CA3747-C432-4CD7-94D7-9C2B0CF7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78CA3747-C432-4CD7-94D7-9C2B0CF7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78CA3747-C432-4CD7-94D7-9C2B0CF7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28181-C592-4099-950F-1FE522223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A428181-C592-4099-950F-1FE522223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A428181-C592-4099-950F-1FE522223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9BF3CC-533F-4B7E-9A45-4E09176B5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19BF3CC-533F-4B7E-9A45-4E09176B5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A19BF3CC-533F-4B7E-9A45-4E09176B5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83331-5054-4CDB-9E0D-C9A021874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16683331-5054-4CDB-9E0D-C9A021874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6683331-5054-4CDB-9E0D-C9A021874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70C79-5A3A-49C6-A796-59140A95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E6A70C79-5A3A-49C6-A796-59140A95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E6A70C79-5A3A-49C6-A796-59140A95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B4CDD7-8D91-483C-9F08-15F15EC0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35B4CDD7-8D91-483C-9F08-15F15EC0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35B4CDD7-8D91-483C-9F08-15F15EC0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78BC1-9001-4431-94D8-E5103ED4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3478BC1-9001-4431-94D8-E5103ED4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3478BC1-9001-4431-94D8-E5103ED4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C2CED-9BFC-4A2A-B682-532E0FD52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BAEC2CED-9BFC-4A2A-B682-532E0FD52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BAEC2CED-9BFC-4A2A-B682-532E0FD52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A54873-A51C-43B7-BD05-8A4A086C4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52A54873-A51C-43B7-BD05-8A4A086C4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52A54873-A51C-43B7-BD05-8A4A086C4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F2EA3-97EE-4527-8592-DCF45B73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452F2EA3-97EE-4527-8592-DCF45B73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2F2EA3-97EE-4527-8592-DCF45B73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Felszerelés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27984" y="2503653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Füzet (hogyan fogjuk vezetni)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Tolltartó (mi legyen benne)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Kiosztott lapok (a régiek is)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Jókedv </a:t>
            </a:r>
            <a:r>
              <a:rPr lang="hu-HU" sz="2400" dirty="0" smtClean="0">
                <a:sym typeface="Wingdings" pitchFamily="2" charset="2"/>
              </a:rPr>
              <a:t>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sym typeface="Wingdings" pitchFamily="2" charset="2"/>
              </a:rPr>
              <a:t>Aktív részvétel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626768" cy="2720076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1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Játéktanulás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47564" y="2060848"/>
            <a:ext cx="78488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u-HU" sz="2400" dirty="0" smtClean="0">
                <a:latin typeface="Hobo Std" pitchFamily="34" charset="0"/>
              </a:rPr>
              <a:t>Bemutatkozás</a:t>
            </a:r>
          </a:p>
          <a:p>
            <a:pPr algn="just"/>
            <a:r>
              <a:rPr lang="hu-HU" sz="2400" dirty="0" smtClean="0"/>
              <a:t>Kártyákat osztunk ki, amelyek 2-3 család neveit tartalmazzák. A tanulók a neveket nem árulhatják el egymásnak, csak megjegyzik.  Ezután elindulnak bemutatkozni egymásnak. Ha azonos vezetéknevűt találnak, akkor megfogják a kezét és egyre hosszabb „kígyóként” viszik magukkal. Minden új embernél kötelező a kölcsönös bemutatkozás!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0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Daltanulás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9" y="2492896"/>
            <a:ext cx="8280000" cy="296039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71600" y="166945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kánon szólamait a családok alkotják…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20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Ismétlés, 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943708" y="2244060"/>
            <a:ext cx="52565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hu-HU" sz="3200" dirty="0" smtClean="0">
                <a:latin typeface="Hobo Std" pitchFamily="34" charset="0"/>
              </a:rPr>
              <a:t>Mire való az iskola?</a:t>
            </a:r>
          </a:p>
          <a:p>
            <a:pPr algn="ctr"/>
            <a:r>
              <a:rPr lang="hu-HU" sz="2400" dirty="0" smtClean="0"/>
              <a:t>Válassz egy párt magadnak!</a:t>
            </a:r>
          </a:p>
          <a:p>
            <a:pPr algn="ctr"/>
            <a:r>
              <a:rPr lang="hu-HU" sz="2400" dirty="0" smtClean="0"/>
              <a:t>Próbáljátok meg összegyűjteni, mire emlékeztek a szövegből!</a:t>
            </a:r>
          </a:p>
          <a:p>
            <a:pPr algn="ctr"/>
            <a:r>
              <a:rPr lang="hu-HU" sz="2400" dirty="0" smtClean="0"/>
              <a:t>Minden pár csak egyet mondhat!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332</Words>
  <Application>Microsoft Office PowerPoint</Application>
  <PresentationFormat>Diavetítés a képernyőre (4:3 oldalarány)</PresentationFormat>
  <Paragraphs>74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Hobo Std</vt:lpstr>
      <vt:lpstr>Office-téma</vt:lpstr>
      <vt:lpstr>Mire való az iskola?</vt:lpstr>
      <vt:lpstr>Előkészület – tanár </vt:lpstr>
      <vt:lpstr>Szent-Györgyi Albert</vt:lpstr>
      <vt:lpstr>Miről fogunk tanulni?</vt:lpstr>
      <vt:lpstr>Felolvasás váltakozó hangerővel…</vt:lpstr>
      <vt:lpstr>Felszerelés</vt:lpstr>
      <vt:lpstr>Játéktanulás</vt:lpstr>
      <vt:lpstr>Daltanulás</vt:lpstr>
      <vt:lpstr>Ismétlés, összefoglalás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16</cp:revision>
  <dcterms:created xsi:type="dcterms:W3CDTF">2014-07-01T15:37:39Z</dcterms:created>
  <dcterms:modified xsi:type="dcterms:W3CDTF">2015-04-15T17:06:47Z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