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10"/>
  </p:notesMasterIdLst>
  <p:sldIdLst>
    <p:sldId id="256" r:id="rId2"/>
    <p:sldId id="263" r:id="rId3"/>
    <p:sldId id="257" r:id="rId4"/>
    <p:sldId id="262" r:id="rId5"/>
    <p:sldId id="258" r:id="rId6"/>
    <p:sldId id="259" r:id="rId7"/>
    <p:sldId id="260" r:id="rId8"/>
    <p:sldId id="261" r:id="rId9"/>
  </p:sldIdLst>
  <p:sldSz cx="9144000" cy="6858000" type="screen4x3"/>
  <p:notesSz cx="6858000" cy="9144000"/>
  <p:embeddedFontLst>
    <p:embeddedFont>
      <p:font typeface="Calibri" pitchFamily="34" charset="0"/>
      <p:regular r:id="rId11"/>
      <p:bold r:id="rId12"/>
      <p:italic r:id="rId13"/>
      <p:boldItalic r:id="rId14"/>
    </p:embeddedFont>
  </p:embeddedFontLst>
  <p:custDataLst>
    <p:tags r:id="rId15"/>
  </p:custData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A908B-797F-45E4-8A60-B76B57DFE598}" type="datetimeFigureOut">
              <a:rPr lang="hu-HU" smtClean="0"/>
              <a:t>2015.04.15.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4973F2-0620-4507-8B88-57329C1F132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0966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Alcím mintájának szerkesztése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23B1A-641E-4187-A6AB-A429C074867E}" type="datetime1">
              <a:rPr lang="hu-HU" smtClean="0"/>
              <a:t>2015.04.15.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1054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A90D0-E304-446F-A291-2B03D4224E88}" type="datetime1">
              <a:rPr lang="hu-HU" smtClean="0"/>
              <a:t>2015.04.15.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9543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1D7B-6BA9-456E-B418-182D5D81CB9D}" type="datetime1">
              <a:rPr lang="hu-HU" smtClean="0"/>
              <a:t>2015.04.15.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5896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76EA7-99AB-4EE9-BD2E-381DF6AD77C4}" type="datetime1">
              <a:rPr lang="hu-HU" smtClean="0"/>
              <a:t>2015.04.15.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812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94D5D-5DA6-4FE4-9972-388A74C953C6}" type="datetime1">
              <a:rPr lang="hu-HU" smtClean="0"/>
              <a:t>2015.04.15.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8175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552C1-1F13-4F5A-AADA-67B0390B3B56}" type="datetime1">
              <a:rPr lang="hu-HU" smtClean="0"/>
              <a:t>2015.04.15.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0901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37C9E-52CD-49CF-BBDD-0487BA281576}" type="datetime1">
              <a:rPr lang="hu-HU" smtClean="0"/>
              <a:t>2015.04.15.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0661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65ABE-696C-4123-B8F7-62BA3C451584}" type="datetime1">
              <a:rPr lang="hu-HU" smtClean="0"/>
              <a:t>2015.04.15.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2896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AFE3F-9C9F-48C6-B775-EB1CB1AFA7A6}" type="datetime1">
              <a:rPr lang="hu-HU" smtClean="0"/>
              <a:t>2015.04.15.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5531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81A30-B2A4-4C59-B33C-B04BAFFF5210}" type="datetime1">
              <a:rPr lang="hu-HU" smtClean="0"/>
              <a:t>2015.04.15.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2062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0CE87-42DC-4BB0-9007-08D7E663081B}" type="datetime1">
              <a:rPr lang="hu-HU" smtClean="0"/>
              <a:t>2015.04.15.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7936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chemeClr val="accent3">
                <a:lumMod val="20000"/>
                <a:lumOff val="8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horizontalScroll">
            <a:avLst>
              <a:gd name="adj" fmla="val 18100"/>
            </a:avLst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5C1BC-FC71-492E-B85B-5F71826823D5}" type="datetime1">
              <a:rPr lang="hu-HU" smtClean="0"/>
              <a:t>2015.04.15.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2906909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Hogyan tanulok otthon?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5/2</a:t>
            </a:r>
            <a:endParaRPr lang="hu-H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8790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Előkészület – tanár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Kooperatív jelvényeket elkészíteni</a:t>
            </a:r>
          </a:p>
          <a:p>
            <a:r>
              <a:rPr lang="hu-HU" dirty="0" smtClean="0"/>
              <a:t>Szent-Györgyi idézetet kinyomtatni</a:t>
            </a:r>
          </a:p>
          <a:p>
            <a:r>
              <a:rPr lang="hu-HU" dirty="0" smtClean="0"/>
              <a:t>Ragasztót vinni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2</a:t>
            </a:fld>
            <a:endParaRPr lang="hu-H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539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hu-HU" dirty="0" smtClean="0"/>
              <a:t>Ismétlés</a:t>
            </a:r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3</a:t>
            </a:fld>
            <a:endParaRPr lang="hu-HU"/>
          </a:p>
        </p:txBody>
      </p:sp>
      <p:sp>
        <p:nvSpPr>
          <p:cNvPr id="3" name="Szövegdoboz 2"/>
          <p:cNvSpPr txBox="1"/>
          <p:nvPr/>
        </p:nvSpPr>
        <p:spPr>
          <a:xfrm>
            <a:off x="4211960" y="2636911"/>
            <a:ext cx="38164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hu-HU" sz="2400" dirty="0" smtClean="0"/>
              <a:t>A múlt órai szöveg felidézése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hu-HU" sz="2400" dirty="0" smtClean="0"/>
              <a:t>A lapok kiosztása, beragasztása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hu-HU" sz="2400" dirty="0" smtClean="0"/>
              <a:t>Ismétlő olvasás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16361"/>
            <a:ext cx="2757984" cy="3887868"/>
          </a:xfrm>
          <a:prstGeom prst="rect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5677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Daltanulás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4</a:t>
            </a:fld>
            <a:endParaRPr lang="hu-H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00" y="1484784"/>
            <a:ext cx="6840000" cy="4796699"/>
          </a:xfrm>
          <a:prstGeom prst="rect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52688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Hogyan tanulok otthon?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5</a:t>
            </a:fld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2915816" y="2052263"/>
            <a:ext cx="518457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hu-HU" sz="2400" b="1" dirty="0" smtClean="0"/>
              <a:t>Fejezd be a megkezdett mondatokat!</a:t>
            </a:r>
          </a:p>
          <a:p>
            <a:pPr>
              <a:spcAft>
                <a:spcPts val="600"/>
              </a:spcAft>
            </a:pPr>
            <a:r>
              <a:rPr lang="hu-HU" sz="2400" dirty="0" smtClean="0"/>
              <a:t>Először mindig a …</a:t>
            </a:r>
          </a:p>
          <a:p>
            <a:pPr>
              <a:spcAft>
                <a:spcPts val="600"/>
              </a:spcAft>
            </a:pPr>
            <a:r>
              <a:rPr lang="hu-HU" sz="2400" dirty="0" smtClean="0"/>
              <a:t>Utoljára szoktam hagyni a …</a:t>
            </a:r>
          </a:p>
          <a:p>
            <a:pPr>
              <a:spcAft>
                <a:spcPts val="600"/>
              </a:spcAft>
            </a:pPr>
            <a:r>
              <a:rPr lang="hu-HU" sz="2400" dirty="0" smtClean="0"/>
              <a:t>Szerintem a hangosan tanulás …</a:t>
            </a:r>
          </a:p>
          <a:p>
            <a:pPr>
              <a:spcAft>
                <a:spcPts val="600"/>
              </a:spcAft>
            </a:pPr>
            <a:r>
              <a:rPr lang="hu-HU" sz="2400" dirty="0" smtClean="0"/>
              <a:t>Tanulás közben gyakran …</a:t>
            </a:r>
          </a:p>
          <a:p>
            <a:pPr>
              <a:spcAft>
                <a:spcPts val="600"/>
              </a:spcAft>
            </a:pPr>
            <a:r>
              <a:rPr lang="hu-HU" sz="2400" dirty="0" smtClean="0"/>
              <a:t>Akkor tudok a legjobban tanulni, ha …</a:t>
            </a:r>
          </a:p>
          <a:p>
            <a:pPr>
              <a:spcAft>
                <a:spcPts val="600"/>
              </a:spcAft>
            </a:pPr>
            <a:r>
              <a:rPr lang="hu-HU" sz="2400" dirty="0" smtClean="0"/>
              <a:t>A tanulás végén általában …</a:t>
            </a:r>
            <a:endParaRPr lang="hu-HU" sz="24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7"/>
          <a:stretch/>
        </p:blipFill>
        <p:spPr>
          <a:xfrm>
            <a:off x="20064" y="2452497"/>
            <a:ext cx="2751824" cy="24927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56921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Csoportalakítás, kooperatív szerepek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6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71433">
            <a:off x="479726" y="2849710"/>
            <a:ext cx="1920000" cy="1440000"/>
          </a:xfrm>
          <a:prstGeom prst="rect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4111">
            <a:off x="2280419" y="1477920"/>
            <a:ext cx="1920000" cy="1440000"/>
          </a:xfrm>
          <a:prstGeom prst="rect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5738">
            <a:off x="4398865" y="2271028"/>
            <a:ext cx="1920000" cy="1440000"/>
          </a:xfrm>
          <a:prstGeom prst="rect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2281">
            <a:off x="2543726" y="3427096"/>
            <a:ext cx="1920000" cy="1440000"/>
          </a:xfrm>
          <a:prstGeom prst="rect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Szövegdoboz 8"/>
          <p:cNvSpPr txBox="1"/>
          <p:nvPr/>
        </p:nvSpPr>
        <p:spPr>
          <a:xfrm>
            <a:off x="4427984" y="5092244"/>
            <a:ext cx="4445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Csoportalakítás: színes golyókkal</a:t>
            </a:r>
          </a:p>
          <a:p>
            <a:r>
              <a:rPr lang="hu-HU" sz="2400" dirty="0"/>
              <a:t>S</a:t>
            </a:r>
            <a:r>
              <a:rPr lang="hu-HU" sz="2400" dirty="0" smtClean="0"/>
              <a:t>zerepek kiosztása, megbeszélése</a:t>
            </a:r>
            <a:endParaRPr lang="hu-HU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2984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Dramatikus játék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7</a:t>
            </a:fld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899592" y="2132856"/>
            <a:ext cx="734481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hu-HU" sz="2400" b="1" dirty="0" smtClean="0"/>
              <a:t>Készüljetek fel egy jelenettel, amit el fogtok játszani! 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hu-HU" sz="2400" dirty="0" smtClean="0"/>
              <a:t>A témája: a helyes otthoni tanulás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hu-HU" sz="2400" dirty="0" smtClean="0"/>
              <a:t>Válasszatok egy embert, aki </a:t>
            </a:r>
            <a:r>
              <a:rPr lang="hu-HU" sz="2400" b="1" i="1" dirty="0" smtClean="0"/>
              <a:t>eljátssza</a:t>
            </a:r>
            <a:r>
              <a:rPr lang="hu-HU" sz="2400" dirty="0" smtClean="0"/>
              <a:t> a helytelen módszert, és egy másikat, aki </a:t>
            </a:r>
            <a:r>
              <a:rPr lang="hu-HU" sz="2400" b="1" i="1" dirty="0" smtClean="0"/>
              <a:t>figyelmezteti</a:t>
            </a:r>
            <a:r>
              <a:rPr lang="hu-HU" sz="2400" dirty="0" smtClean="0"/>
              <a:t>, hogy hogyan kellene helyesen!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hu-HU" sz="2400" dirty="0" smtClean="0"/>
              <a:t>Készíthettek jegyzetet, amit használhattok</a:t>
            </a:r>
            <a:r>
              <a:rPr lang="hu-HU" sz="2400" dirty="0"/>
              <a:t> </a:t>
            </a:r>
            <a:r>
              <a:rPr lang="hu-HU" sz="2400" dirty="0" smtClean="0"/>
              <a:t>az előadáson. 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hu-HU" sz="2400" dirty="0" smtClean="0"/>
              <a:t>Csoportonként 2-3 tanács elegendő.</a:t>
            </a:r>
            <a:endParaRPr lang="hu-HU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169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Ismétlés, összefoglalás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8</a:t>
            </a:fld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1331640" y="2636912"/>
            <a:ext cx="648072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hu-HU" sz="2400" b="1" dirty="0" smtClean="0"/>
              <a:t>A mai órán beszélgettünk…</a:t>
            </a:r>
          </a:p>
          <a:p>
            <a:pPr>
              <a:spcAft>
                <a:spcPts val="600"/>
              </a:spcAft>
            </a:pPr>
            <a:r>
              <a:rPr lang="hu-HU" sz="2400" dirty="0" smtClean="0"/>
              <a:t>… arról, hogy ki hogyan tanul otthon.</a:t>
            </a:r>
          </a:p>
          <a:p>
            <a:pPr>
              <a:spcAft>
                <a:spcPts val="600"/>
              </a:spcAft>
            </a:pPr>
            <a:r>
              <a:rPr lang="hu-HU" sz="2400" dirty="0" smtClean="0"/>
              <a:t>… arról, hogy hogyan lehetne ügyesebben tanulni.</a:t>
            </a:r>
          </a:p>
          <a:p>
            <a:pPr>
              <a:spcAft>
                <a:spcPts val="600"/>
              </a:spcAft>
            </a:pPr>
            <a:r>
              <a:rPr lang="hu-HU" sz="2400" dirty="0" smtClean="0"/>
              <a:t>… a csoportmunka feladatairól. </a:t>
            </a:r>
          </a:p>
          <a:p>
            <a:pPr>
              <a:spcAft>
                <a:spcPts val="600"/>
              </a:spcAft>
            </a:pPr>
            <a:r>
              <a:rPr lang="hu-HU" sz="2400" dirty="0" smtClean="0"/>
              <a:t>… és csoportonként előadtunk egy játékot.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97949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SLIDE_COUNT" val="8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210</Words>
  <Application>Microsoft Office PowerPoint</Application>
  <PresentationFormat>Diavetítés a képernyőre (4:3 oldalarány)</PresentationFormat>
  <Paragraphs>48</Paragraphs>
  <Slides>8</Slides>
  <Notes>0</Notes>
  <HiddenSlides>1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Office-téma</vt:lpstr>
      <vt:lpstr>Hogyan tanulok otthon?</vt:lpstr>
      <vt:lpstr>Előkészület – tanár </vt:lpstr>
      <vt:lpstr>Ismétlés</vt:lpstr>
      <vt:lpstr>Daltanulás</vt:lpstr>
      <vt:lpstr>Hogyan tanulok otthon?</vt:lpstr>
      <vt:lpstr>Csoportalakítás, kooperatív szerepek</vt:lpstr>
      <vt:lpstr>Dramatikus játék</vt:lpstr>
      <vt:lpstr>Ismétlés, összefoglalás</vt:lpstr>
    </vt:vector>
  </TitlesOfParts>
  <Company>S7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Tanulásmódszertan</dc:title>
  <dc:creator>Silent User</dc:creator>
  <cp:lastModifiedBy>Silent User</cp:lastModifiedBy>
  <cp:revision>18</cp:revision>
  <dcterms:created xsi:type="dcterms:W3CDTF">2014-07-01T15:37:39Z</dcterms:created>
  <dcterms:modified xsi:type="dcterms:W3CDTF">2015-04-15T17:25:21Z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E795567F-432E-4627-B62E-22633CADAE38</vt:lpwstr>
  </property>
  <property fmtid="{D5CDD505-2E9C-101B-9397-08002B2CF9AE}" pid="3" name="ArticulatePath">
    <vt:lpwstr>alap</vt:lpwstr>
  </property>
</Properties>
</file>