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9" r:id="rId5"/>
    <p:sldId id="264" r:id="rId6"/>
    <p:sldId id="263" r:id="rId7"/>
    <p:sldId id="260" r:id="rId8"/>
    <p:sldId id="261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2014.08.18.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2014.08.18.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2014.08.18.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2014.08.18.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Tanácsok és módszerek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5/4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Stopperóra (karóra…)</a:t>
            </a:r>
          </a:p>
          <a:p>
            <a:r>
              <a:rPr lang="hu-HU" dirty="0" smtClean="0"/>
              <a:t>Tanulási stílus kérdőív kinyomtatása</a:t>
            </a:r>
          </a:p>
          <a:p>
            <a:r>
              <a:rPr lang="hu-HU" dirty="0" smtClean="0"/>
              <a:t>Az óra végén írandó levelet átolvasni, hogy minden beírandó szóba kerüljön az órán!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547664" y="170080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múlt órán </a:t>
            </a:r>
            <a:r>
              <a:rPr lang="hu-HU" sz="2400" b="1" dirty="0" smtClean="0"/>
              <a:t>okokat gyűjtöttünk</a:t>
            </a:r>
            <a:r>
              <a:rPr lang="hu-HU" sz="2400" dirty="0" smtClean="0"/>
              <a:t>, ami miatt nehezebben megy a tanulás. Jó sok összejött, most fel kellene idézni őket, </a:t>
            </a:r>
            <a:r>
              <a:rPr lang="hu-HU" sz="2400" b="1" dirty="0" smtClean="0"/>
              <a:t>írj fel minél többet</a:t>
            </a:r>
            <a:r>
              <a:rPr lang="hu-HU" sz="2400" dirty="0" smtClean="0"/>
              <a:t>!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573016"/>
            <a:ext cx="3429000" cy="228600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legyél jó tanuló?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3"/>
          <a:stretch/>
        </p:blipFill>
        <p:spPr>
          <a:xfrm>
            <a:off x="467544" y="1700808"/>
            <a:ext cx="8208912" cy="4032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8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Tanulási stílus kérdőív kitöltése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283968" y="1829245"/>
            <a:ext cx="4392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 kérdőív kitöltésénél nincsenek jó vagy rossz válaszok.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Viszont nagyon fontos, hogy őszinte légy, mert ha hamis eredményt kapsz, az nem fog segíteni a tanulásban.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Ne gondolkodj sokáig, és a 3. választ próbáld minél kevesebbet használni.</a:t>
            </a:r>
            <a:endParaRPr lang="hu-HU" sz="2400" dirty="0"/>
          </a:p>
        </p:txBody>
      </p:sp>
      <p:pic>
        <p:nvPicPr>
          <p:cNvPr id="7" name="Kép 6" descr="Tanulási stílus_5_atdolgozot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5" t="9684" r="24984" b="1473"/>
          <a:stretch/>
        </p:blipFill>
        <p:spPr>
          <a:xfrm>
            <a:off x="713620" y="1635926"/>
            <a:ext cx="3149491" cy="448006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83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Tanulási stílusok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6" y="1405220"/>
            <a:ext cx="6392168" cy="454406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611560" y="60119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 kiértékeltem, a következő órán kapsz egy listát, ami segít a teendőidben!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41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916832"/>
            <a:ext cx="80648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hu-HU" sz="2400" b="1" dirty="0" smtClean="0"/>
              <a:t>Mi volt a legfontosabb a mai órán tanultak közül?</a:t>
            </a:r>
          </a:p>
          <a:p>
            <a:pPr>
              <a:spcAft>
                <a:spcPts val="1200"/>
              </a:spcAft>
            </a:pPr>
            <a:r>
              <a:rPr lang="hu-HU" sz="2400" dirty="0" smtClean="0"/>
              <a:t>… hogy a hozzáállás is nagyon fontos.</a:t>
            </a:r>
          </a:p>
          <a:p>
            <a:pPr>
              <a:spcAft>
                <a:spcPts val="1200"/>
              </a:spcAft>
            </a:pPr>
            <a:r>
              <a:rPr lang="hu-HU" sz="2400" dirty="0" smtClean="0"/>
              <a:t>… hogy van tanulási módszer minden tanulótípus számára.</a:t>
            </a:r>
          </a:p>
          <a:p>
            <a:pPr>
              <a:spcAft>
                <a:spcPts val="1200"/>
              </a:spcAft>
            </a:pPr>
            <a:r>
              <a:rPr lang="hu-HU" sz="2400" dirty="0" smtClean="0"/>
              <a:t>… megfelelő módszerrel sokkal eredményesebben tanulhatunk.</a:t>
            </a:r>
          </a:p>
          <a:p>
            <a:pPr>
              <a:spcAft>
                <a:spcPts val="1200"/>
              </a:spcAft>
            </a:pPr>
            <a:r>
              <a:rPr lang="hu-HU" sz="2400" dirty="0" smtClean="0"/>
              <a:t>… nem az a lényeg, hogy sokat tanuljunk, hanem hogy jól.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07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Írj levelet egy barátodnak, segítek…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39552" y="1556792"/>
            <a:ext cx="8208912" cy="44012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651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rIns="18000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sz="2400" dirty="0" smtClean="0"/>
              <a:t>Kedves … !</a:t>
            </a:r>
          </a:p>
          <a:p>
            <a:pPr indent="539750" algn="just">
              <a:spcAft>
                <a:spcPts val="1200"/>
              </a:spcAft>
            </a:pPr>
            <a:r>
              <a:rPr lang="hu-HU" sz="2400" dirty="0" smtClean="0"/>
              <a:t>Alig kezdődött el a tanév és már írok is, mert új tantárgyunk van. Tanulásmódszertannak hívják.</a:t>
            </a:r>
          </a:p>
          <a:p>
            <a:pPr indent="539750" algn="just">
              <a:spcAft>
                <a:spcPts val="1200"/>
              </a:spcAft>
            </a:pPr>
            <a:r>
              <a:rPr lang="hu-HU" sz="2400" dirty="0" smtClean="0"/>
              <a:t>Úgy gondolom, hogy … a tanulási stílusom, és hogy … tudok a legjobban tanulni. </a:t>
            </a:r>
            <a:r>
              <a:rPr lang="hu-HU" sz="2400" dirty="0" smtClean="0"/>
              <a:t>Kiderült</a:t>
            </a:r>
            <a:r>
              <a:rPr lang="hu-HU" sz="2400" dirty="0" smtClean="0"/>
              <a:t>, hogy a felső tagozatban nem sokat kell tanulni, hanem …, mert a hozzáállás és a módszer is sokat számít.</a:t>
            </a:r>
          </a:p>
          <a:p>
            <a:pPr indent="539750" algn="just">
              <a:spcAft>
                <a:spcPts val="1200"/>
              </a:spcAft>
            </a:pPr>
            <a:r>
              <a:rPr lang="hu-HU" sz="2400" dirty="0" smtClean="0"/>
              <a:t>A következő órán még több módszert fogunk tanulni, ha lesz időm, majd arról is írok.</a:t>
            </a:r>
          </a:p>
          <a:p>
            <a:pPr algn="r">
              <a:spcAft>
                <a:spcPts val="1200"/>
              </a:spcAft>
            </a:pPr>
            <a:r>
              <a:rPr lang="hu-HU" sz="2400" dirty="0" smtClean="0"/>
              <a:t>Szeretettel üdvözöl: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58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45341"/>
              </p:ext>
            </p:extLst>
          </p:nvPr>
        </p:nvGraphicFramePr>
        <p:xfrm>
          <a:off x="539552" y="1844824"/>
          <a:ext cx="8136904" cy="3210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664296"/>
                <a:gridCol w="5472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Értékelés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Elvárt</a:t>
                      </a:r>
                      <a:r>
                        <a:rPr lang="hu-HU" baseline="0" dirty="0" smtClean="0"/>
                        <a:t> tudás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Kiváló 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Az órákon aktívan részt vett, a témaköröket fel tudja idézni,  és ismeri</a:t>
                      </a:r>
                      <a:r>
                        <a:rPr lang="hu-HU" baseline="0" dirty="0" smtClean="0"/>
                        <a:t> ezek rávonatkozó részeit. (pl. saját tanulási stílusa, vagy a helyes sorrend a délutáni tanulásban)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Jól</a:t>
                      </a:r>
                      <a:r>
                        <a:rPr lang="hu-HU" baseline="0" dirty="0" smtClean="0"/>
                        <a:t> megfelelt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Az órákon aktívan részt vett, a témaköröket</a:t>
                      </a:r>
                      <a:r>
                        <a:rPr lang="hu-HU" baseline="0" dirty="0" smtClean="0"/>
                        <a:t> fel tudja idézni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Megfelelt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Az órákon aktívan részt vett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Nem felelt meg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Az órákon passzív, a tanultakból még</a:t>
                      </a:r>
                      <a:r>
                        <a:rPr lang="hu-HU" baseline="0" dirty="0" smtClean="0"/>
                        <a:t> a témaköröket sem tudja felidézni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09125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379</Words>
  <Application>Microsoft Office PowerPoint</Application>
  <PresentationFormat>Diavetítés a képernyőre (4:3 oldalarány)</PresentationFormat>
  <Paragraphs>54</Paragraphs>
  <Slides>9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Tanácsok és módszerek</vt:lpstr>
      <vt:lpstr>Előkészület – tanár </vt:lpstr>
      <vt:lpstr>Ismétlés</vt:lpstr>
      <vt:lpstr>Hogyan legyél jó tanuló?</vt:lpstr>
      <vt:lpstr>Tanulási stílus kérdőív kitöltése</vt:lpstr>
      <vt:lpstr>Tanulási stílusok</vt:lpstr>
      <vt:lpstr>Összefoglalás</vt:lpstr>
      <vt:lpstr>Írj levelet egy barátodnak, segítek…</vt:lpstr>
      <vt:lpstr>Értékelés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25</cp:revision>
  <dcterms:created xsi:type="dcterms:W3CDTF">2014-07-01T15:37:39Z</dcterms:created>
  <dcterms:modified xsi:type="dcterms:W3CDTF">2014-08-18T15:41:19Z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