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08B-797F-45E4-8A60-B76B57DFE598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73F2-0620-4507-8B88-57329C1F13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B1A-641E-4187-A6AB-A429C074867E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0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90D0-E304-446F-A291-2B03D4224E88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54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1D7B-6BA9-456E-B418-182D5D81CB9D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8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EA7-99AB-4EE9-BD2E-381DF6AD77C4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1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4D5D-5DA6-4FE4-9972-388A74C953C6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1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52C1-1F13-4F5A-AADA-67B0390B3B56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9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7C9E-52CD-49CF-BBDD-0487BA281576}" type="datetime1">
              <a:rPr lang="hu-HU" smtClean="0"/>
              <a:t>2015.04.15.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66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ABE-696C-4123-B8F7-62BA3C451584}" type="datetime1">
              <a:rPr lang="hu-HU" smtClean="0"/>
              <a:t>2015.04.15.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8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FE3F-9C9F-48C6-B775-EB1CB1AFA7A6}" type="datetime1">
              <a:rPr lang="hu-HU" smtClean="0"/>
              <a:t>2015.04.15.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53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A30-B2A4-4C59-B33C-B04BAFFF5210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06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E87-42DC-4BB0-9007-08D7E663081B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9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horizontalScroll">
            <a:avLst>
              <a:gd name="adj" fmla="val 18100"/>
            </a:avLst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C1BC-FC71-492E-B85B-5F71826823D5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069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Hogyan tanulok?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5/8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79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Előkészület – tanár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önvizsgálati kérdőívet kinyomtatni</a:t>
            </a:r>
          </a:p>
          <a:p>
            <a:r>
              <a:rPr lang="hu-HU" dirty="0" smtClean="0"/>
              <a:t>Ha használni akarod a dal kíséretét, akkor lejátszó eszközről gondoskodni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2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64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Ráhangolódás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3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755576" y="1844824"/>
            <a:ext cx="7632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000" b="1" dirty="0" smtClean="0"/>
              <a:t>Ülj neki a munkának, ne halogasd!</a:t>
            </a:r>
          </a:p>
          <a:p>
            <a:pPr algn="just"/>
            <a:r>
              <a:rPr lang="hu-HU" sz="2000" dirty="0" smtClean="0"/>
              <a:t>A tanulás munka, összeszedettséget, erőfeszítést kíván. Inkább csinálnál valami mást? Ne </a:t>
            </a:r>
            <a:r>
              <a:rPr lang="hu-HU" sz="2000" dirty="0"/>
              <a:t>e</a:t>
            </a:r>
            <a:r>
              <a:rPr lang="hu-HU" sz="2000" dirty="0" smtClean="0"/>
              <a:t>ngedj a kívánságnak, később még rosszabb lesz! Nézz szembe a nehézségekkel, és győzd le azokat! Mindig válaszd a nehezebbet, ami több erőt kíván, ettől fejlődsz leggyorsabban, ettől erősödik önbizalmad, ekkor tudod </a:t>
            </a:r>
            <a:r>
              <a:rPr lang="hu-HU" sz="2000" b="1" i="1" dirty="0" smtClean="0"/>
              <a:t>becsülni magadat</a:t>
            </a:r>
            <a:r>
              <a:rPr lang="hu-HU" sz="2000" dirty="0" smtClean="0"/>
              <a:t>. Akaratod és cselekvőképességed attól erősödik, ha erőt veszel magadon. Minden kezdet nehéz – tartja a közmondás, a tanulást is elkezdeni a legnehezebb. Láss hozzá! Ne adj haladékot magadnak! Ha elkészültél, megbirkóztál a feladattal, igazi az öröm!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55172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/>
              <a:t>Olvasás magadban, együtt hangosan, mondatonként felváltva, és ismét együtt. Egy ember élményszerűen felolvassa a végén…</a:t>
            </a:r>
            <a:endParaRPr lang="hu-HU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67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4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043608" y="1988840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Milyen játékokkal bővíthetjük szókincsünket?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Miért jó, ha bővítjük?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Milyen lazító, frissítő gyakorlatokat ismerünk?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Miért van szükségünk rájuk?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Ki tudna bemutatni egyet?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45024"/>
            <a:ext cx="1567877" cy="234888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377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Szóértelmezés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5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98" y="2747303"/>
            <a:ext cx="6710605" cy="136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562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Kérdőív kitöltése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6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076056" y="2060848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Töltsd ki a kérdőívet a tanuláshoz való viszonyodról,  a válaszaidat a következő órán fogjuk megbeszélni! Gondolkodj a válaszokon, a következő órán indokolnod is kell!</a:t>
            </a:r>
            <a:endParaRPr lang="hu-HU" sz="2400" dirty="0"/>
          </a:p>
        </p:txBody>
      </p:sp>
      <p:pic>
        <p:nvPicPr>
          <p:cNvPr id="7" name="Kép 6" descr="Önvizsgálati kérdőív.docx - Microsoft Wor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6" t="18246" r="22755" b="3158"/>
          <a:stretch/>
        </p:blipFill>
        <p:spPr>
          <a:xfrm>
            <a:off x="2123728" y="2433662"/>
            <a:ext cx="226850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 descr="Önvizsgálati kérdőív.docx - Microsoft Wor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0" t="17403" r="22754" b="4141"/>
          <a:stretch/>
        </p:blipFill>
        <p:spPr>
          <a:xfrm>
            <a:off x="827584" y="1700808"/>
            <a:ext cx="226148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0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Sok kicsi sokra megy!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7</a:t>
            </a:fld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1769341" y="5083821"/>
            <a:ext cx="5605319" cy="1169552"/>
            <a:chOff x="1769341" y="5083821"/>
            <a:chExt cx="5605319" cy="1169552"/>
          </a:xfrm>
        </p:grpSpPr>
        <p:sp>
          <p:nvSpPr>
            <p:cNvPr id="5" name="Téglalap 4"/>
            <p:cNvSpPr/>
            <p:nvPr/>
          </p:nvSpPr>
          <p:spPr>
            <a:xfrm>
              <a:off x="1769341" y="5083821"/>
              <a:ext cx="288032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1400" b="1" dirty="0"/>
                <a:t>Egy ötös, újra egy, </a:t>
              </a:r>
              <a:r>
                <a:rPr lang="hu-HU" sz="1400" b="1" dirty="0" smtClean="0"/>
                <a:t/>
              </a:r>
              <a:br>
                <a:rPr lang="hu-HU" sz="1400" b="1" dirty="0" smtClean="0"/>
              </a:br>
              <a:r>
                <a:rPr lang="hu-HU" sz="1400" b="1" dirty="0" smtClean="0"/>
                <a:t>Már </a:t>
              </a:r>
              <a:r>
                <a:rPr lang="hu-HU" sz="1400" b="1" dirty="0"/>
                <a:t>a többi könnyen megy. </a:t>
              </a:r>
              <a:r>
                <a:rPr lang="hu-HU" sz="1400" b="1" dirty="0" smtClean="0"/>
                <a:t/>
              </a:r>
              <a:br>
                <a:rPr lang="hu-HU" sz="1400" b="1" dirty="0" smtClean="0"/>
              </a:br>
              <a:r>
                <a:rPr lang="hu-HU" sz="1400" b="1" dirty="0" smtClean="0"/>
                <a:t>Kedved </a:t>
              </a:r>
              <a:r>
                <a:rPr lang="hu-HU" sz="1400" b="1" dirty="0"/>
                <a:t>nő, s ez a fő, </a:t>
              </a:r>
              <a:r>
                <a:rPr lang="hu-HU" sz="1400" b="1" dirty="0" smtClean="0"/>
                <a:t/>
              </a:r>
              <a:br>
                <a:rPr lang="hu-HU" sz="1400" b="1" dirty="0" smtClean="0"/>
              </a:br>
              <a:r>
                <a:rPr lang="hu-HU" sz="1400" b="1" dirty="0" smtClean="0"/>
                <a:t>Így </a:t>
              </a:r>
              <a:r>
                <a:rPr lang="hu-HU" sz="1400" b="1" dirty="0"/>
                <a:t>jut végre, könyvecskédbe </a:t>
              </a:r>
              <a:r>
                <a:rPr lang="hu-HU" sz="1400" b="1" dirty="0" smtClean="0"/>
                <a:t/>
              </a:r>
              <a:br>
                <a:rPr lang="hu-HU" sz="1400" b="1" dirty="0" smtClean="0"/>
              </a:br>
              <a:r>
                <a:rPr lang="hu-HU" sz="1400" b="1" dirty="0" smtClean="0"/>
                <a:t>Csupa </a:t>
              </a:r>
              <a:r>
                <a:rPr lang="hu-HU" sz="1400" b="1" dirty="0"/>
                <a:t>kitűnő. </a:t>
              </a:r>
            </a:p>
          </p:txBody>
        </p:sp>
        <p:sp>
          <p:nvSpPr>
            <p:cNvPr id="6" name="Téglalap 5"/>
            <p:cNvSpPr/>
            <p:nvPr/>
          </p:nvSpPr>
          <p:spPr>
            <a:xfrm>
              <a:off x="5070404" y="5083822"/>
              <a:ext cx="2304256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hu-HU" sz="1400" b="1" dirty="0" smtClean="0"/>
                <a:t>Tíz </a:t>
              </a:r>
              <a:r>
                <a:rPr lang="hu-HU" sz="1400" b="1" dirty="0"/>
                <a:t>fillér, húsz fillér: </a:t>
              </a:r>
              <a:endParaRPr lang="hu-HU" sz="1400" b="1" dirty="0" smtClean="0"/>
            </a:p>
            <a:p>
              <a:pPr algn="r"/>
              <a:r>
                <a:rPr lang="hu-HU" sz="1400" b="1" dirty="0" smtClean="0"/>
                <a:t>Majd </a:t>
              </a:r>
              <a:r>
                <a:rPr lang="hu-HU" sz="1400" b="1" dirty="0"/>
                <a:t>meglátod mennyit ér. </a:t>
              </a:r>
              <a:endParaRPr lang="hu-HU" sz="1400" b="1" dirty="0" smtClean="0"/>
            </a:p>
            <a:p>
              <a:pPr algn="r"/>
              <a:r>
                <a:rPr lang="hu-HU" sz="1400" b="1" dirty="0" smtClean="0"/>
                <a:t>Apránként </a:t>
              </a:r>
              <a:r>
                <a:rPr lang="hu-HU" sz="1400" b="1" dirty="0"/>
                <a:t>gyűjtjük mind, </a:t>
              </a:r>
              <a:endParaRPr lang="hu-HU" sz="1400" b="1" dirty="0" smtClean="0"/>
            </a:p>
            <a:p>
              <a:pPr algn="r"/>
              <a:r>
                <a:rPr lang="hu-HU" sz="1400" b="1" dirty="0" smtClean="0"/>
                <a:t>Lesz </a:t>
              </a:r>
              <a:r>
                <a:rPr lang="hu-HU" sz="1400" b="1" dirty="0"/>
                <a:t>belőle egy-kettőre </a:t>
              </a:r>
              <a:endParaRPr lang="hu-HU" sz="1400" b="1" dirty="0" smtClean="0"/>
            </a:p>
            <a:p>
              <a:pPr algn="r"/>
              <a:r>
                <a:rPr lang="hu-HU" sz="1400" b="1" dirty="0" smtClean="0"/>
                <a:t>Sok-sok </a:t>
              </a:r>
              <a:r>
                <a:rPr lang="hu-HU" sz="1400" b="1" dirty="0"/>
                <a:t>jó forint.</a:t>
              </a: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94" y="1340768"/>
            <a:ext cx="6003413" cy="36000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2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Befejezés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8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755576" y="1844824"/>
            <a:ext cx="7632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000" b="1" dirty="0" smtClean="0"/>
              <a:t>Ülj neki a munkának, ne halogasd!</a:t>
            </a:r>
          </a:p>
          <a:p>
            <a:pPr algn="just"/>
            <a:r>
              <a:rPr lang="hu-HU" sz="2000" dirty="0" smtClean="0"/>
              <a:t>A tanulás munka, összeszedettséget, erőfeszítést kíván. Inkább csinálnál valami mást? Ne </a:t>
            </a:r>
            <a:r>
              <a:rPr lang="hu-HU" sz="2000" dirty="0"/>
              <a:t>e</a:t>
            </a:r>
            <a:r>
              <a:rPr lang="hu-HU" sz="2000" dirty="0" smtClean="0"/>
              <a:t>ngedj a kívánságnak, később még rosszabb lesz! Nézz szembe a nehézségekkel, és győzd le azokat! Mindig válaszd a nehezebbet, ami több erőt kíván, ettől fejlődsz leggyorsabban, ettől erősödik önbizalmad, ekkor tudod </a:t>
            </a:r>
            <a:r>
              <a:rPr lang="hu-HU" sz="2000" b="1" i="1" dirty="0" smtClean="0"/>
              <a:t>becsülni magadat</a:t>
            </a:r>
            <a:r>
              <a:rPr lang="hu-HU" sz="2000" dirty="0" smtClean="0"/>
              <a:t>. Akaratod és cselekvőképességed attól erősödik, ha erőt veszel magadon. Minden kezdet nehéz – tartja a közmondás, a tanulást is elkezdeni a legnehezebb. Láss hozzá! Ne adj haladékot magadnak! Ha elkészültél, megbirkóztál a feladattal, igazi az öröm!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551723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/>
              <a:t>Közös felolvasás…</a:t>
            </a:r>
            <a:endParaRPr lang="hu-HU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0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395</Words>
  <Application>Microsoft Office PowerPoint</Application>
  <PresentationFormat>Diavetítés a képernyőre (4:3 oldalarány)</PresentationFormat>
  <Paragraphs>43</Paragraphs>
  <Slides>8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Office-téma</vt:lpstr>
      <vt:lpstr>Hogyan tanulok?</vt:lpstr>
      <vt:lpstr>Előkészület – tanár </vt:lpstr>
      <vt:lpstr>Ráhangolódás</vt:lpstr>
      <vt:lpstr>Ismétlés</vt:lpstr>
      <vt:lpstr>Szóértelmezés</vt:lpstr>
      <vt:lpstr>Kérdőív kitöltése</vt:lpstr>
      <vt:lpstr>Sok kicsi sokra megy!</vt:lpstr>
      <vt:lpstr>Befejezés</vt:lpstr>
    </vt:vector>
  </TitlesOfParts>
  <Company>S7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Tanulásmódszertan</dc:title>
  <dc:creator>Silent User</dc:creator>
  <cp:lastModifiedBy>Silent User</cp:lastModifiedBy>
  <cp:revision>29</cp:revision>
  <dcterms:created xsi:type="dcterms:W3CDTF">2014-07-01T15:37:39Z</dcterms:created>
  <dcterms:modified xsi:type="dcterms:W3CDTF">2015-04-15T18:47:46Z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E795567F-432E-4627-B62E-22633CADAE38</vt:lpwstr>
  </property>
  <property fmtid="{D5CDD505-2E9C-101B-9397-08002B2CF9AE}" pid="3" name="ArticulatePath">
    <vt:lpwstr>alap</vt:lpwstr>
  </property>
</Properties>
</file>