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3" r:id="rId4"/>
    <p:sldId id="261" r:id="rId5"/>
    <p:sldId id="257" r:id="rId6"/>
    <p:sldId id="258" r:id="rId7"/>
    <p:sldId id="259" r:id="rId8"/>
    <p:sldId id="260" r:id="rId9"/>
    <p:sldId id="262" r:id="rId10"/>
    <p:sldId id="264" r:id="rId11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marker>
            <c:symbol val="none"/>
          </c:marker>
          <c:cat>
            <c:strRef>
              <c:f>Munka1!$A$1:$A$19</c:f>
              <c:strCache>
                <c:ptCount val="19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  <c:pt idx="12">
                  <c:v>13.</c:v>
                </c:pt>
                <c:pt idx="13">
                  <c:v>14.</c:v>
                </c:pt>
                <c:pt idx="14">
                  <c:v>15.</c:v>
                </c:pt>
                <c:pt idx="15">
                  <c:v>16.</c:v>
                </c:pt>
                <c:pt idx="16">
                  <c:v>17.</c:v>
                </c:pt>
                <c:pt idx="17">
                  <c:v>18.</c:v>
                </c:pt>
                <c:pt idx="18">
                  <c:v>19.</c:v>
                </c:pt>
              </c:strCache>
            </c:strRef>
          </c:cat>
          <c:val>
            <c:numRef>
              <c:f>Munka1!$B$1:$B$19</c:f>
              <c:numCache>
                <c:formatCode>General</c:formatCode>
                <c:ptCount val="19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13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6</c:v>
                </c:pt>
                <c:pt idx="10">
                  <c:v>5</c:v>
                </c:pt>
                <c:pt idx="11">
                  <c:v>12</c:v>
                </c:pt>
                <c:pt idx="12">
                  <c:v>4</c:v>
                </c:pt>
                <c:pt idx="13">
                  <c:v>8</c:v>
                </c:pt>
                <c:pt idx="14">
                  <c:v>7</c:v>
                </c:pt>
                <c:pt idx="15">
                  <c:v>8</c:v>
                </c:pt>
                <c:pt idx="16">
                  <c:v>2</c:v>
                </c:pt>
                <c:pt idx="17">
                  <c:v>3</c:v>
                </c:pt>
                <c:pt idx="1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49536"/>
        <c:axId val="35320960"/>
      </c:radarChart>
      <c:catAx>
        <c:axId val="3524953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35320960"/>
        <c:crosses val="autoZero"/>
        <c:auto val="1"/>
        <c:lblAlgn val="ctr"/>
        <c:lblOffset val="100"/>
        <c:noMultiLvlLbl val="0"/>
      </c:catAx>
      <c:valAx>
        <c:axId val="3532096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35249536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9DB13-2780-4927-AF14-D730C6F832D6}" type="doc">
      <dgm:prSet loTypeId="urn:microsoft.com/office/officeart/2005/8/layout/hProcess10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CF2C0E70-467F-4746-8D71-F49A198C5324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Előkészület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AF868-588D-4EBE-BE61-C81A135BAD39}" type="parTrans" cxnId="{311E7999-3EED-4A5D-86A7-0B7F60AB57A6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6CA6C8-4A0D-46AF-948E-08B3CBA16BF4}" type="sibTrans" cxnId="{311E7999-3EED-4A5D-86A7-0B7F60AB57A6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23A850-2646-4A10-946E-98C01E2CFC3C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Ráhangolódás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A5093B-2860-4ACE-81E7-66EB93E74FD5}" type="parTrans" cxnId="{75E6DA8D-0C96-4458-AB79-E9F24AE1E14D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6487EC-9A68-423F-82D8-A6E58CD196E5}" type="sibTrans" cxnId="{75E6DA8D-0C96-4458-AB79-E9F24AE1E14D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382BB0-4002-431A-A1B5-2F86038C806B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Rendrakás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3A16D-5721-45C5-A120-D14BF9627BB2}" type="parTrans" cxnId="{EC1623EF-1887-4C55-B0B1-2B427BF2CADC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F1A470-697E-452A-9EE2-F9ECD17AC247}" type="sibTrans" cxnId="{EC1623EF-1887-4C55-B0B1-2B427BF2CADC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97B798-C007-41FA-A24C-AF107641BD41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Sorrend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513118-AC8E-4758-83AC-F1C813673820}" type="parTrans" cxnId="{BB1C78EC-99E9-438C-AF97-7A516D33A136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5E7BDC-C752-4BAE-823E-866BFAFDE08B}" type="sibTrans" cxnId="{BB1C78EC-99E9-438C-AF97-7A516D33A136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E7FC9C-2841-49A8-9410-7915A12C1F99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Ismétlés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765B18-9303-42FD-88E4-C31E38008ABA}" type="parTrans" cxnId="{6E968B98-C783-459E-B92D-FC7034E20FA7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270733-1509-4683-A1E1-B0F24C742D3B}" type="sibTrans" cxnId="{6E968B98-C783-459E-B92D-FC7034E20FA7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96B83-C27A-4C69-80D1-AB2598B211C1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Füzet átnézés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78B036-55CE-40B1-9EA5-0AC415FAF681}" type="parTrans" cxnId="{D5A05E4C-0CB3-4D1A-B033-160A4003CBDF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559997-D267-49E6-ACF2-52F45C33511F}" type="sibTrans" cxnId="{D5A05E4C-0CB3-4D1A-B033-160A4003CBDF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E21EE2-A736-45E9-B2BA-E6DA84593C57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Kellékek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BCA24F-56C8-4ADF-8CF3-F8886A8ABFC9}" type="parTrans" cxnId="{48AF1D5E-7409-4035-BB14-ADC6C5A9F232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971F5-B6DA-4396-8B2F-B5A16C9B9CBC}" type="sibTrans" cxnId="{48AF1D5E-7409-4035-BB14-ADC6C5A9F232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F7317B-F9E5-46F9-86A2-19F1372E75FC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Kíváncsiság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3636C7-997A-499D-BD86-4D3CCAC4FF03}" type="parTrans" cxnId="{B1609E30-2992-44F0-8533-8024F6822B8D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FF1899-ACFF-4AC7-8500-2957D5F76623}" type="sibTrans" cxnId="{B1609E30-2992-44F0-8533-8024F6822B8D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01E962-F177-45B3-BC6A-0FF3EB00B6C4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Érdeklődés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632C91-84B7-4B53-91B3-F9576BF0A2FA}" type="parTrans" cxnId="{16973124-5289-46A4-9ED9-6CCA6E51D5EB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E0C60-BDCB-4EB0-B91E-2A4C4AB9D2C8}" type="sibTrans" cxnId="{16973124-5289-46A4-9ED9-6CCA6E51D5EB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194F3E-E5F0-4E31-AA0A-3B6A2B68BF20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Szóbeli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05A986-A6C8-4E37-8EF1-2A6DC6E84196}" type="parTrans" cxnId="{0843D5E9-EEF1-425B-87F7-2EAFABBCF3BE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21FE4C-CEE8-4B44-9D4C-C433FBF846FE}" type="sibTrans" cxnId="{0843D5E9-EEF1-425B-87F7-2EAFABBCF3BE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58583E-E45E-4AE9-992B-E07F96AF82C2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Írásbeli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82D51-448B-4062-9BBB-CDC70459258D}" type="parTrans" cxnId="{76BFBCB5-10D1-4348-9C15-6D221F089E1A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3958C-8F93-4FC1-ADDF-1F0DB14259EA}" type="sibTrans" cxnId="{76BFBCB5-10D1-4348-9C15-6D221F089E1A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A8A462-762E-4CC8-84FF-613B14DEC76F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Tudásvágy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A331FD-2047-40C9-A887-7B25198C6F6F}" type="parTrans" cxnId="{F9EAAC45-7D27-4E7B-ACE8-A528A6C9306B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68FD2-718A-470C-863E-572172DC3021}" type="sibTrans" cxnId="{F9EAAC45-7D27-4E7B-ACE8-A528A6C9306B}">
      <dgm:prSet/>
      <dgm:spPr/>
      <dgm:t>
        <a:bodyPr/>
        <a:lstStyle/>
        <a:p>
          <a:endParaRPr lang="hu-H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A1D837-4414-4DE4-A23E-B49E1A426C14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Tervezés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A91489-133C-4E39-AC85-FE2D6CBC83F7}" type="parTrans" cxnId="{7D3EE15C-B430-478E-962E-B8B9B3587FA9}">
      <dgm:prSet/>
      <dgm:spPr/>
      <dgm:t>
        <a:bodyPr/>
        <a:lstStyle/>
        <a:p>
          <a:endParaRPr lang="hu-HU"/>
        </a:p>
      </dgm:t>
    </dgm:pt>
    <dgm:pt modelId="{8CCBB869-4037-49B4-8BEB-FAA98C8DA521}" type="sibTrans" cxnId="{7D3EE15C-B430-478E-962E-B8B9B3587FA9}">
      <dgm:prSet/>
      <dgm:spPr/>
      <dgm:t>
        <a:bodyPr/>
        <a:lstStyle/>
        <a:p>
          <a:endParaRPr lang="hu-HU"/>
        </a:p>
      </dgm:t>
    </dgm:pt>
    <dgm:pt modelId="{4D00331E-CD18-4DCD-A01B-10A691EF7905}" type="pres">
      <dgm:prSet presAssocID="{58F9DB13-2780-4927-AF14-D730C6F832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D81B779-1602-4024-8E76-C23D5589EBD1}" type="pres">
      <dgm:prSet presAssocID="{CF2C0E70-467F-4746-8D71-F49A198C5324}" presName="composite" presStyleCnt="0"/>
      <dgm:spPr/>
    </dgm:pt>
    <dgm:pt modelId="{B3EE4692-3046-4D24-AF65-2FB8EF43CF29}" type="pres">
      <dgm:prSet presAssocID="{CF2C0E70-467F-4746-8D71-F49A198C5324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D329EAE-C90C-4336-9561-49A0E21CACC5}" type="pres">
      <dgm:prSet presAssocID="{CF2C0E70-467F-4746-8D71-F49A198C5324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C2AE29-0E7D-41F9-8A11-462A96F8BA0D}" type="pres">
      <dgm:prSet presAssocID="{146CA6C8-4A0D-46AF-948E-08B3CBA16BF4}" presName="sibTrans" presStyleLbl="sibTrans2D1" presStyleIdx="0" presStyleCnt="2"/>
      <dgm:spPr/>
      <dgm:t>
        <a:bodyPr/>
        <a:lstStyle/>
        <a:p>
          <a:endParaRPr lang="hu-HU"/>
        </a:p>
      </dgm:t>
    </dgm:pt>
    <dgm:pt modelId="{36384959-6C30-4503-9DB7-A30A481E82CC}" type="pres">
      <dgm:prSet presAssocID="{146CA6C8-4A0D-46AF-948E-08B3CBA16BF4}" presName="connTx" presStyleLbl="sibTrans2D1" presStyleIdx="0" presStyleCnt="2"/>
      <dgm:spPr/>
      <dgm:t>
        <a:bodyPr/>
        <a:lstStyle/>
        <a:p>
          <a:endParaRPr lang="hu-HU"/>
        </a:p>
      </dgm:t>
    </dgm:pt>
    <dgm:pt modelId="{4EF66ACA-323B-4D30-A43E-033993904AF9}" type="pres">
      <dgm:prSet presAssocID="{3E97B798-C007-41FA-A24C-AF107641BD41}" presName="composite" presStyleCnt="0"/>
      <dgm:spPr/>
    </dgm:pt>
    <dgm:pt modelId="{17243C37-C9F2-4824-9892-6FC5837FF0B4}" type="pres">
      <dgm:prSet presAssocID="{3E97B798-C007-41FA-A24C-AF107641BD41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C091BDE-EC63-4EA7-86A2-A1C59C99C283}" type="pres">
      <dgm:prSet presAssocID="{3E97B798-C007-41FA-A24C-AF107641BD41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0D2833-673D-4AF2-9ED3-3D831868286F}" type="pres">
      <dgm:prSet presAssocID="{725E7BDC-C752-4BAE-823E-866BFAFDE08B}" presName="sibTrans" presStyleLbl="sibTrans2D1" presStyleIdx="1" presStyleCnt="2"/>
      <dgm:spPr/>
      <dgm:t>
        <a:bodyPr/>
        <a:lstStyle/>
        <a:p>
          <a:endParaRPr lang="hu-HU"/>
        </a:p>
      </dgm:t>
    </dgm:pt>
    <dgm:pt modelId="{62ADD6CB-020E-4E4D-A91E-BF05950D1BA8}" type="pres">
      <dgm:prSet presAssocID="{725E7BDC-C752-4BAE-823E-866BFAFDE08B}" presName="connTx" presStyleLbl="sibTrans2D1" presStyleIdx="1" presStyleCnt="2"/>
      <dgm:spPr/>
      <dgm:t>
        <a:bodyPr/>
        <a:lstStyle/>
        <a:p>
          <a:endParaRPr lang="hu-HU"/>
        </a:p>
      </dgm:t>
    </dgm:pt>
    <dgm:pt modelId="{B0E90B23-FEDA-46A4-9328-32FBB2447960}" type="pres">
      <dgm:prSet presAssocID="{2AE21EE2-A736-45E9-B2BA-E6DA84593C57}" presName="composite" presStyleCnt="0"/>
      <dgm:spPr/>
    </dgm:pt>
    <dgm:pt modelId="{51264547-F1AF-483A-AE97-FA1578BFA935}" type="pres">
      <dgm:prSet presAssocID="{2AE21EE2-A736-45E9-B2BA-E6DA84593C57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F774DC04-0CE9-400C-A37E-FD5DD2FF1049}" type="pres">
      <dgm:prSet presAssocID="{2AE21EE2-A736-45E9-B2BA-E6DA84593C57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8DE3EC6-32C5-4F53-B87C-530EE9016E05}" type="presOf" srcId="{CD01E962-F177-45B3-BC6A-0FF3EB00B6C4}" destId="{F774DC04-0CE9-400C-A37E-FD5DD2FF1049}" srcOrd="0" destOrd="2" presId="urn:microsoft.com/office/officeart/2005/8/layout/hProcess10"/>
    <dgm:cxn modelId="{F9EAAC45-7D27-4E7B-ACE8-A528A6C9306B}" srcId="{2AE21EE2-A736-45E9-B2BA-E6DA84593C57}" destId="{E1A8A462-762E-4CC8-84FF-613B14DEC76F}" srcOrd="2" destOrd="0" parTransId="{D6A331FD-2047-40C9-A887-7B25198C6F6F}" sibTransId="{E2268FD2-718A-470C-863E-572172DC3021}"/>
    <dgm:cxn modelId="{EC1623EF-1887-4C55-B0B1-2B427BF2CADC}" srcId="{CF2C0E70-467F-4746-8D71-F49A198C5324}" destId="{E6382BB0-4002-431A-A1B5-2F86038C806B}" srcOrd="1" destOrd="0" parTransId="{9143A16D-5721-45C5-A120-D14BF9627BB2}" sibTransId="{ADF1A470-697E-452A-9EE2-F9ECD17AC247}"/>
    <dgm:cxn modelId="{526FF036-EDAD-4E21-ACC3-BBB5D24FCDF0}" type="presOf" srcId="{EA23A850-2646-4A10-946E-98C01E2CFC3C}" destId="{4D329EAE-C90C-4336-9561-49A0E21CACC5}" srcOrd="0" destOrd="1" presId="urn:microsoft.com/office/officeart/2005/8/layout/hProcess10"/>
    <dgm:cxn modelId="{7D3EE15C-B430-478E-962E-B8B9B3587FA9}" srcId="{CF2C0E70-467F-4746-8D71-F49A198C5324}" destId="{1AA1D837-4414-4DE4-A23E-B49E1A426C14}" srcOrd="2" destOrd="0" parTransId="{E6A91489-133C-4E39-AC85-FE2D6CBC83F7}" sibTransId="{8CCBB869-4037-49B4-8BEB-FAA98C8DA521}"/>
    <dgm:cxn modelId="{78098983-358C-4A8C-8AF0-2648F299A37B}" type="presOf" srcId="{146CA6C8-4A0D-46AF-948E-08B3CBA16BF4}" destId="{36384959-6C30-4503-9DB7-A30A481E82CC}" srcOrd="1" destOrd="0" presId="urn:microsoft.com/office/officeart/2005/8/layout/hProcess10"/>
    <dgm:cxn modelId="{0843D5E9-EEF1-425B-87F7-2EAFABBCF3BE}" srcId="{3E97B798-C007-41FA-A24C-AF107641BD41}" destId="{FC194F3E-E5F0-4E31-AA0A-3B6A2B68BF20}" srcOrd="2" destOrd="0" parTransId="{D205A986-A6C8-4E37-8EF1-2A6DC6E84196}" sibTransId="{7E21FE4C-CEE8-4B44-9D4C-C433FBF846FE}"/>
    <dgm:cxn modelId="{F60B3596-4693-42B5-84A5-C9A5ADA9061F}" type="presOf" srcId="{CF2C0E70-467F-4746-8D71-F49A198C5324}" destId="{4D329EAE-C90C-4336-9561-49A0E21CACC5}" srcOrd="0" destOrd="0" presId="urn:microsoft.com/office/officeart/2005/8/layout/hProcess10"/>
    <dgm:cxn modelId="{76BFBCB5-10D1-4348-9C15-6D221F089E1A}" srcId="{3E97B798-C007-41FA-A24C-AF107641BD41}" destId="{D758583E-E45E-4AE9-992B-E07F96AF82C2}" srcOrd="3" destOrd="0" parTransId="{96B82D51-448B-4062-9BBB-CDC70459258D}" sibTransId="{89A3958C-8F93-4FC1-ADDF-1F0DB14259EA}"/>
    <dgm:cxn modelId="{584C29F0-0BA8-4133-A4E3-5194968A41DD}" type="presOf" srcId="{2AE21EE2-A736-45E9-B2BA-E6DA84593C57}" destId="{F774DC04-0CE9-400C-A37E-FD5DD2FF1049}" srcOrd="0" destOrd="0" presId="urn:microsoft.com/office/officeart/2005/8/layout/hProcess10"/>
    <dgm:cxn modelId="{48321789-6E2D-4567-8016-7ECEA77F75A8}" type="presOf" srcId="{EFE7FC9C-2841-49A8-9410-7915A12C1F99}" destId="{2C091BDE-EC63-4EA7-86A2-A1C59C99C283}" srcOrd="0" destOrd="1" presId="urn:microsoft.com/office/officeart/2005/8/layout/hProcess10"/>
    <dgm:cxn modelId="{16973124-5289-46A4-9ED9-6CCA6E51D5EB}" srcId="{2AE21EE2-A736-45E9-B2BA-E6DA84593C57}" destId="{CD01E962-F177-45B3-BC6A-0FF3EB00B6C4}" srcOrd="1" destOrd="0" parTransId="{D2632C91-84B7-4B53-91B3-F9576BF0A2FA}" sibTransId="{173E0C60-BDCB-4EB0-B91E-2A4C4AB9D2C8}"/>
    <dgm:cxn modelId="{7A900355-97E1-4337-886A-9D74D90A5E1A}" type="presOf" srcId="{BCF7317B-F9E5-46F9-86A2-19F1372E75FC}" destId="{F774DC04-0CE9-400C-A37E-FD5DD2FF1049}" srcOrd="0" destOrd="1" presId="urn:microsoft.com/office/officeart/2005/8/layout/hProcess10"/>
    <dgm:cxn modelId="{6E968B98-C783-459E-B92D-FC7034E20FA7}" srcId="{3E97B798-C007-41FA-A24C-AF107641BD41}" destId="{EFE7FC9C-2841-49A8-9410-7915A12C1F99}" srcOrd="0" destOrd="0" parTransId="{85765B18-9303-42FD-88E4-C31E38008ABA}" sibTransId="{1C270733-1509-4683-A1E1-B0F24C742D3B}"/>
    <dgm:cxn modelId="{311E7999-3EED-4A5D-86A7-0B7F60AB57A6}" srcId="{58F9DB13-2780-4927-AF14-D730C6F832D6}" destId="{CF2C0E70-467F-4746-8D71-F49A198C5324}" srcOrd="0" destOrd="0" parTransId="{149AF868-588D-4EBE-BE61-C81A135BAD39}" sibTransId="{146CA6C8-4A0D-46AF-948E-08B3CBA16BF4}"/>
    <dgm:cxn modelId="{837294E2-CEA5-4E79-BA67-6472205584B1}" type="presOf" srcId="{28296B83-C27A-4C69-80D1-AB2598B211C1}" destId="{2C091BDE-EC63-4EA7-86A2-A1C59C99C283}" srcOrd="0" destOrd="2" presId="urn:microsoft.com/office/officeart/2005/8/layout/hProcess10"/>
    <dgm:cxn modelId="{CB45A7CC-5AA2-4118-918E-3697B2D1097E}" type="presOf" srcId="{FC194F3E-E5F0-4E31-AA0A-3B6A2B68BF20}" destId="{2C091BDE-EC63-4EA7-86A2-A1C59C99C283}" srcOrd="0" destOrd="3" presId="urn:microsoft.com/office/officeart/2005/8/layout/hProcess10"/>
    <dgm:cxn modelId="{85A846AD-E12A-4449-A16C-5647ACED44D6}" type="presOf" srcId="{58F9DB13-2780-4927-AF14-D730C6F832D6}" destId="{4D00331E-CD18-4DCD-A01B-10A691EF7905}" srcOrd="0" destOrd="0" presId="urn:microsoft.com/office/officeart/2005/8/layout/hProcess10"/>
    <dgm:cxn modelId="{D5A05E4C-0CB3-4D1A-B033-160A4003CBDF}" srcId="{3E97B798-C007-41FA-A24C-AF107641BD41}" destId="{28296B83-C27A-4C69-80D1-AB2598B211C1}" srcOrd="1" destOrd="0" parTransId="{DB78B036-55CE-40B1-9EA5-0AC415FAF681}" sibTransId="{FB559997-D267-49E6-ACF2-52F45C33511F}"/>
    <dgm:cxn modelId="{D0F6FEE6-8357-471E-9654-DA46CFFDA3A1}" type="presOf" srcId="{D758583E-E45E-4AE9-992B-E07F96AF82C2}" destId="{2C091BDE-EC63-4EA7-86A2-A1C59C99C283}" srcOrd="0" destOrd="4" presId="urn:microsoft.com/office/officeart/2005/8/layout/hProcess10"/>
    <dgm:cxn modelId="{BB1C78EC-99E9-438C-AF97-7A516D33A136}" srcId="{58F9DB13-2780-4927-AF14-D730C6F832D6}" destId="{3E97B798-C007-41FA-A24C-AF107641BD41}" srcOrd="1" destOrd="0" parTransId="{E1513118-AC8E-4758-83AC-F1C813673820}" sibTransId="{725E7BDC-C752-4BAE-823E-866BFAFDE08B}"/>
    <dgm:cxn modelId="{48AF1D5E-7409-4035-BB14-ADC6C5A9F232}" srcId="{58F9DB13-2780-4927-AF14-D730C6F832D6}" destId="{2AE21EE2-A736-45E9-B2BA-E6DA84593C57}" srcOrd="2" destOrd="0" parTransId="{10BCA24F-56C8-4ADF-8CF3-F8886A8ABFC9}" sibTransId="{EB7971F5-B6DA-4396-8B2F-B5A16C9B9CBC}"/>
    <dgm:cxn modelId="{ED8C6062-E1D7-4398-B6F1-83D4E1012405}" type="presOf" srcId="{725E7BDC-C752-4BAE-823E-866BFAFDE08B}" destId="{62ADD6CB-020E-4E4D-A91E-BF05950D1BA8}" srcOrd="1" destOrd="0" presId="urn:microsoft.com/office/officeart/2005/8/layout/hProcess10"/>
    <dgm:cxn modelId="{1A50EA82-7CC9-4CD9-B523-0A739255477D}" type="presOf" srcId="{E6382BB0-4002-431A-A1B5-2F86038C806B}" destId="{4D329EAE-C90C-4336-9561-49A0E21CACC5}" srcOrd="0" destOrd="2" presId="urn:microsoft.com/office/officeart/2005/8/layout/hProcess10"/>
    <dgm:cxn modelId="{75E6DA8D-0C96-4458-AB79-E9F24AE1E14D}" srcId="{CF2C0E70-467F-4746-8D71-F49A198C5324}" destId="{EA23A850-2646-4A10-946E-98C01E2CFC3C}" srcOrd="0" destOrd="0" parTransId="{09A5093B-2860-4ACE-81E7-66EB93E74FD5}" sibTransId="{FF6487EC-9A68-423F-82D8-A6E58CD196E5}"/>
    <dgm:cxn modelId="{B1609E30-2992-44F0-8533-8024F6822B8D}" srcId="{2AE21EE2-A736-45E9-B2BA-E6DA84593C57}" destId="{BCF7317B-F9E5-46F9-86A2-19F1372E75FC}" srcOrd="0" destOrd="0" parTransId="{143636C7-997A-499D-BD86-4D3CCAC4FF03}" sibTransId="{F6FF1899-ACFF-4AC7-8500-2957D5F76623}"/>
    <dgm:cxn modelId="{EDEAFA4C-06D9-41E5-924F-625CB7329830}" type="presOf" srcId="{1AA1D837-4414-4DE4-A23E-B49E1A426C14}" destId="{4D329EAE-C90C-4336-9561-49A0E21CACC5}" srcOrd="0" destOrd="3" presId="urn:microsoft.com/office/officeart/2005/8/layout/hProcess10"/>
    <dgm:cxn modelId="{CD68E8B2-FBD9-4188-930A-399779CC6A86}" type="presOf" srcId="{3E97B798-C007-41FA-A24C-AF107641BD41}" destId="{2C091BDE-EC63-4EA7-86A2-A1C59C99C283}" srcOrd="0" destOrd="0" presId="urn:microsoft.com/office/officeart/2005/8/layout/hProcess10"/>
    <dgm:cxn modelId="{6F6618DF-B0F3-4601-848C-2FD57218E17C}" type="presOf" srcId="{146CA6C8-4A0D-46AF-948E-08B3CBA16BF4}" destId="{3FC2AE29-0E7D-41F9-8A11-462A96F8BA0D}" srcOrd="0" destOrd="0" presId="urn:microsoft.com/office/officeart/2005/8/layout/hProcess10"/>
    <dgm:cxn modelId="{99B1EFDA-BEBE-43CA-9517-A77E70E81C35}" type="presOf" srcId="{E1A8A462-762E-4CC8-84FF-613B14DEC76F}" destId="{F774DC04-0CE9-400C-A37E-FD5DD2FF1049}" srcOrd="0" destOrd="3" presId="urn:microsoft.com/office/officeart/2005/8/layout/hProcess10"/>
    <dgm:cxn modelId="{28B2BA6C-7B3D-47C0-A94F-C8C6122B2395}" type="presOf" srcId="{725E7BDC-C752-4BAE-823E-866BFAFDE08B}" destId="{150D2833-673D-4AF2-9ED3-3D831868286F}" srcOrd="0" destOrd="0" presId="urn:microsoft.com/office/officeart/2005/8/layout/hProcess10"/>
    <dgm:cxn modelId="{AFF57530-A0BE-470C-8FBC-9BB5F92F9BA5}" type="presParOf" srcId="{4D00331E-CD18-4DCD-A01B-10A691EF7905}" destId="{2D81B779-1602-4024-8E76-C23D5589EBD1}" srcOrd="0" destOrd="0" presId="urn:microsoft.com/office/officeart/2005/8/layout/hProcess10"/>
    <dgm:cxn modelId="{C9123D69-947C-4556-94EB-2D28F2FC2275}" type="presParOf" srcId="{2D81B779-1602-4024-8E76-C23D5589EBD1}" destId="{B3EE4692-3046-4D24-AF65-2FB8EF43CF29}" srcOrd="0" destOrd="0" presId="urn:microsoft.com/office/officeart/2005/8/layout/hProcess10"/>
    <dgm:cxn modelId="{BD4186C2-8E25-4420-AD58-5540D5E6EC74}" type="presParOf" srcId="{2D81B779-1602-4024-8E76-C23D5589EBD1}" destId="{4D329EAE-C90C-4336-9561-49A0E21CACC5}" srcOrd="1" destOrd="0" presId="urn:microsoft.com/office/officeart/2005/8/layout/hProcess10"/>
    <dgm:cxn modelId="{0B559D06-2215-4330-B12C-420FEF3E5870}" type="presParOf" srcId="{4D00331E-CD18-4DCD-A01B-10A691EF7905}" destId="{3FC2AE29-0E7D-41F9-8A11-462A96F8BA0D}" srcOrd="1" destOrd="0" presId="urn:microsoft.com/office/officeart/2005/8/layout/hProcess10"/>
    <dgm:cxn modelId="{18B84BEF-EEB8-4AC2-B65C-62105BF77AF0}" type="presParOf" srcId="{3FC2AE29-0E7D-41F9-8A11-462A96F8BA0D}" destId="{36384959-6C30-4503-9DB7-A30A481E82CC}" srcOrd="0" destOrd="0" presId="urn:microsoft.com/office/officeart/2005/8/layout/hProcess10"/>
    <dgm:cxn modelId="{EFEF2BFE-579A-4B2B-8895-C0EADAB4BFF6}" type="presParOf" srcId="{4D00331E-CD18-4DCD-A01B-10A691EF7905}" destId="{4EF66ACA-323B-4D30-A43E-033993904AF9}" srcOrd="2" destOrd="0" presId="urn:microsoft.com/office/officeart/2005/8/layout/hProcess10"/>
    <dgm:cxn modelId="{98053DE6-3D4F-449C-91C5-B6EDB887EEDE}" type="presParOf" srcId="{4EF66ACA-323B-4D30-A43E-033993904AF9}" destId="{17243C37-C9F2-4824-9892-6FC5837FF0B4}" srcOrd="0" destOrd="0" presId="urn:microsoft.com/office/officeart/2005/8/layout/hProcess10"/>
    <dgm:cxn modelId="{21484D14-3CEF-4E8D-BB45-C94F649D55F4}" type="presParOf" srcId="{4EF66ACA-323B-4D30-A43E-033993904AF9}" destId="{2C091BDE-EC63-4EA7-86A2-A1C59C99C283}" srcOrd="1" destOrd="0" presId="urn:microsoft.com/office/officeart/2005/8/layout/hProcess10"/>
    <dgm:cxn modelId="{9B1EB0EA-3654-48F1-B540-B944DAB65BC3}" type="presParOf" srcId="{4D00331E-CD18-4DCD-A01B-10A691EF7905}" destId="{150D2833-673D-4AF2-9ED3-3D831868286F}" srcOrd="3" destOrd="0" presId="urn:microsoft.com/office/officeart/2005/8/layout/hProcess10"/>
    <dgm:cxn modelId="{D93AF952-F442-4F09-943A-1EA465985664}" type="presParOf" srcId="{150D2833-673D-4AF2-9ED3-3D831868286F}" destId="{62ADD6CB-020E-4E4D-A91E-BF05950D1BA8}" srcOrd="0" destOrd="0" presId="urn:microsoft.com/office/officeart/2005/8/layout/hProcess10"/>
    <dgm:cxn modelId="{EFD5B6E9-135E-4D18-AB60-5CBE05918303}" type="presParOf" srcId="{4D00331E-CD18-4DCD-A01B-10A691EF7905}" destId="{B0E90B23-FEDA-46A4-9328-32FBB2447960}" srcOrd="4" destOrd="0" presId="urn:microsoft.com/office/officeart/2005/8/layout/hProcess10"/>
    <dgm:cxn modelId="{BE053D45-E7A2-4D4B-8DCB-EA3148141104}" type="presParOf" srcId="{B0E90B23-FEDA-46A4-9328-32FBB2447960}" destId="{51264547-F1AF-483A-AE97-FA1578BFA935}" srcOrd="0" destOrd="0" presId="urn:microsoft.com/office/officeart/2005/8/layout/hProcess10"/>
    <dgm:cxn modelId="{D7A49C56-41EC-478A-93CA-035689EE378F}" type="presParOf" srcId="{B0E90B23-FEDA-46A4-9328-32FBB2447960}" destId="{F774DC04-0CE9-400C-A37E-FD5DD2FF104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936CD-0789-45AF-85A0-D74309594864}" type="doc">
      <dgm:prSet loTypeId="urn:microsoft.com/office/officeart/2005/8/layout/bList2" loCatId="list" qsTypeId="urn:microsoft.com/office/officeart/2005/8/quickstyle/simple1" qsCatId="simple" csTypeId="urn:microsoft.com/office/officeart/2005/8/colors/colorful2" csCatId="colorful" phldr="1"/>
      <dgm:spPr/>
    </dgm:pt>
    <dgm:pt modelId="{32DC6A7D-7D05-49EE-BB6F-A517B9713D44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Kíváncsiság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093D54-3B64-4411-B6BF-414702DFBEA3}" type="parTrans" cxnId="{14EAAFA5-0862-4158-9857-963777F17F35}">
      <dgm:prSet/>
      <dgm:spPr/>
      <dgm:t>
        <a:bodyPr/>
        <a:lstStyle/>
        <a:p>
          <a:endParaRPr lang="hu-HU"/>
        </a:p>
      </dgm:t>
    </dgm:pt>
    <dgm:pt modelId="{F2429C4F-87FF-4A5C-882E-DBD20E43261C}" type="sibTrans" cxnId="{14EAAFA5-0862-4158-9857-963777F17F35}">
      <dgm:prSet/>
      <dgm:spPr/>
      <dgm:t>
        <a:bodyPr/>
        <a:lstStyle/>
        <a:p>
          <a:endParaRPr lang="hu-HU"/>
        </a:p>
      </dgm:t>
    </dgm:pt>
    <dgm:pt modelId="{0FC08434-DE6B-48F5-9F00-07A46094A36A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Érdeklődés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E7ECE1-DDEF-4221-8251-1FC3F4CAA51E}" type="parTrans" cxnId="{953422D3-D7B2-4A8D-B68F-2F1257335F1D}">
      <dgm:prSet/>
      <dgm:spPr/>
      <dgm:t>
        <a:bodyPr/>
        <a:lstStyle/>
        <a:p>
          <a:endParaRPr lang="hu-HU"/>
        </a:p>
      </dgm:t>
    </dgm:pt>
    <dgm:pt modelId="{2CDAB460-FBE6-40CC-A511-B9C0D8114E92}" type="sibTrans" cxnId="{953422D3-D7B2-4A8D-B68F-2F1257335F1D}">
      <dgm:prSet/>
      <dgm:spPr/>
      <dgm:t>
        <a:bodyPr/>
        <a:lstStyle/>
        <a:p>
          <a:endParaRPr lang="hu-HU"/>
        </a:p>
      </dgm:t>
    </dgm:pt>
    <dgm:pt modelId="{1F2D83F1-D55B-49C7-BFFB-EBF0E9DB7494}">
      <dgm:prSet phldrT="[Szöveg]"/>
      <dgm:spPr/>
      <dgm:t>
        <a:bodyPr/>
        <a:lstStyle/>
        <a:p>
          <a:r>
            <a: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Tudásvágy</a:t>
          </a:r>
          <a:endParaRPr lang="hu-H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224C0C-24CB-4661-A30B-F868599B994D}" type="parTrans" cxnId="{5A9E56A4-E744-48C8-9F32-1A8EE14221EF}">
      <dgm:prSet/>
      <dgm:spPr/>
      <dgm:t>
        <a:bodyPr/>
        <a:lstStyle/>
        <a:p>
          <a:endParaRPr lang="hu-HU"/>
        </a:p>
      </dgm:t>
    </dgm:pt>
    <dgm:pt modelId="{0AFE48DC-38DE-4DE8-B85B-D678B74449C9}" type="sibTrans" cxnId="{5A9E56A4-E744-48C8-9F32-1A8EE14221EF}">
      <dgm:prSet/>
      <dgm:spPr/>
      <dgm:t>
        <a:bodyPr/>
        <a:lstStyle/>
        <a:p>
          <a:endParaRPr lang="hu-HU"/>
        </a:p>
      </dgm:t>
    </dgm:pt>
    <dgm:pt modelId="{027C75C9-BAAC-4D45-B8E6-0B10366522DB}">
      <dgm:prSet phldrT="[Szöveg]"/>
      <dgm:spPr/>
      <dgm:t>
        <a:bodyPr/>
        <a:lstStyle/>
        <a:p>
          <a:r>
            <a:rPr lang="hu-HU" dirty="0" smtClean="0"/>
            <a:t>Kérdések fogalmazása</a:t>
          </a:r>
          <a:endParaRPr lang="hu-HU" dirty="0"/>
        </a:p>
      </dgm:t>
    </dgm:pt>
    <dgm:pt modelId="{4DE6A135-C446-4166-863D-6CFF85111D2B}" type="parTrans" cxnId="{E02A19E7-5DA7-4697-9401-DB96A25E4686}">
      <dgm:prSet/>
      <dgm:spPr/>
      <dgm:t>
        <a:bodyPr/>
        <a:lstStyle/>
        <a:p>
          <a:endParaRPr lang="hu-HU"/>
        </a:p>
      </dgm:t>
    </dgm:pt>
    <dgm:pt modelId="{58DA2358-6247-472B-B80E-F1073A102627}" type="sibTrans" cxnId="{E02A19E7-5DA7-4697-9401-DB96A25E4686}">
      <dgm:prSet/>
      <dgm:spPr/>
      <dgm:t>
        <a:bodyPr/>
        <a:lstStyle/>
        <a:p>
          <a:endParaRPr lang="hu-HU"/>
        </a:p>
      </dgm:t>
    </dgm:pt>
    <dgm:pt modelId="{2C090DB1-3CE4-4636-910B-D7DDAD9436D4}">
      <dgm:prSet phldrT="[Szöveg]"/>
      <dgm:spPr/>
      <dgm:t>
        <a:bodyPr/>
        <a:lstStyle/>
        <a:p>
          <a:r>
            <a:rPr lang="hu-HU" dirty="0" smtClean="0"/>
            <a:t>Könyvek lapozgatása</a:t>
          </a:r>
          <a:endParaRPr lang="hu-HU" dirty="0"/>
        </a:p>
      </dgm:t>
    </dgm:pt>
    <dgm:pt modelId="{9B8DB50F-32DE-4D4C-877D-E2785CFF6634}" type="parTrans" cxnId="{90A683E0-B6E7-4B68-9402-BB24ECDC6CD0}">
      <dgm:prSet/>
      <dgm:spPr/>
      <dgm:t>
        <a:bodyPr/>
        <a:lstStyle/>
        <a:p>
          <a:endParaRPr lang="hu-HU"/>
        </a:p>
      </dgm:t>
    </dgm:pt>
    <dgm:pt modelId="{BFEF3D38-BC15-48E6-8AAF-783783877676}" type="sibTrans" cxnId="{90A683E0-B6E7-4B68-9402-BB24ECDC6CD0}">
      <dgm:prSet/>
      <dgm:spPr/>
      <dgm:t>
        <a:bodyPr/>
        <a:lstStyle/>
        <a:p>
          <a:endParaRPr lang="hu-HU"/>
        </a:p>
      </dgm:t>
    </dgm:pt>
    <dgm:pt modelId="{4C8C8A05-C58D-4240-9039-99B8D8ADCF40}">
      <dgm:prSet phldrT="[Szöveg]"/>
      <dgm:spPr/>
      <dgm:t>
        <a:bodyPr/>
        <a:lstStyle/>
        <a:p>
          <a:r>
            <a:rPr lang="hu-HU" dirty="0" smtClean="0"/>
            <a:t>Felnőttek kérdezgetése</a:t>
          </a:r>
          <a:endParaRPr lang="hu-HU" dirty="0"/>
        </a:p>
      </dgm:t>
    </dgm:pt>
    <dgm:pt modelId="{641A9C1A-E2B4-4C3C-86E5-9DA426DE30F6}" type="parTrans" cxnId="{A8D3E34B-77F5-442C-897A-E11661877D51}">
      <dgm:prSet/>
      <dgm:spPr/>
      <dgm:t>
        <a:bodyPr/>
        <a:lstStyle/>
        <a:p>
          <a:endParaRPr lang="hu-HU"/>
        </a:p>
      </dgm:t>
    </dgm:pt>
    <dgm:pt modelId="{706F6D23-9A5D-4499-B3B5-2D53B000CFEF}" type="sibTrans" cxnId="{A8D3E34B-77F5-442C-897A-E11661877D51}">
      <dgm:prSet/>
      <dgm:spPr/>
      <dgm:t>
        <a:bodyPr/>
        <a:lstStyle/>
        <a:p>
          <a:endParaRPr lang="hu-HU"/>
        </a:p>
      </dgm:t>
    </dgm:pt>
    <dgm:pt modelId="{93A26192-6D2B-45C2-9D41-09E4D47E9B40}">
      <dgm:prSet phldrT="[Szöveg]"/>
      <dgm:spPr/>
      <dgm:t>
        <a:bodyPr/>
        <a:lstStyle/>
        <a:p>
          <a:r>
            <a:rPr lang="hu-HU" dirty="0" smtClean="0"/>
            <a:t>Gondolkodva</a:t>
          </a:r>
          <a:endParaRPr lang="hu-HU" dirty="0"/>
        </a:p>
      </dgm:t>
    </dgm:pt>
    <dgm:pt modelId="{E4675E80-E757-4ED1-BBE7-16D6DAAE1331}" type="parTrans" cxnId="{916AA4E2-6021-4F27-B724-C2AD933A01C2}">
      <dgm:prSet/>
      <dgm:spPr/>
      <dgm:t>
        <a:bodyPr/>
        <a:lstStyle/>
        <a:p>
          <a:endParaRPr lang="hu-HU"/>
        </a:p>
      </dgm:t>
    </dgm:pt>
    <dgm:pt modelId="{7987F5BD-1ACB-4DCE-A158-8C284572F7A3}" type="sibTrans" cxnId="{916AA4E2-6021-4F27-B724-C2AD933A01C2}">
      <dgm:prSet/>
      <dgm:spPr/>
      <dgm:t>
        <a:bodyPr/>
        <a:lstStyle/>
        <a:p>
          <a:endParaRPr lang="hu-HU"/>
        </a:p>
      </dgm:t>
    </dgm:pt>
    <dgm:pt modelId="{4E2B2255-222C-4F65-B455-C0FD89C5A70B}">
      <dgm:prSet phldrT="[Szöveg]"/>
      <dgm:spPr/>
      <dgm:t>
        <a:bodyPr/>
        <a:lstStyle/>
        <a:p>
          <a:r>
            <a:rPr lang="hu-HU" dirty="0" smtClean="0"/>
            <a:t>Nem kelletlenül</a:t>
          </a:r>
          <a:endParaRPr lang="hu-HU" dirty="0"/>
        </a:p>
      </dgm:t>
    </dgm:pt>
    <dgm:pt modelId="{71DE9789-2C7B-467A-B227-D99FE4295218}" type="parTrans" cxnId="{5E2FA58F-2BBB-435E-9511-C1931D2D0DE6}">
      <dgm:prSet/>
      <dgm:spPr/>
      <dgm:t>
        <a:bodyPr/>
        <a:lstStyle/>
        <a:p>
          <a:endParaRPr lang="hu-HU"/>
        </a:p>
      </dgm:t>
    </dgm:pt>
    <dgm:pt modelId="{9F7CC1E1-5557-40CD-908F-9A2985A21D9C}" type="sibTrans" cxnId="{5E2FA58F-2BBB-435E-9511-C1931D2D0DE6}">
      <dgm:prSet/>
      <dgm:spPr/>
      <dgm:t>
        <a:bodyPr/>
        <a:lstStyle/>
        <a:p>
          <a:endParaRPr lang="hu-HU"/>
        </a:p>
      </dgm:t>
    </dgm:pt>
    <dgm:pt modelId="{EDC1646E-EAC4-465D-BEF9-575AD858D87B}">
      <dgm:prSet phldrT="[Szöveg]"/>
      <dgm:spPr/>
      <dgm:t>
        <a:bodyPr/>
        <a:lstStyle/>
        <a:p>
          <a:r>
            <a:rPr lang="hu-HU" dirty="0" smtClean="0"/>
            <a:t>Nem félig-meddig odafigyelve</a:t>
          </a:r>
          <a:endParaRPr lang="hu-HU" dirty="0"/>
        </a:p>
      </dgm:t>
    </dgm:pt>
    <dgm:pt modelId="{D8323A3F-71D9-4B7D-B898-046929CF4480}" type="parTrans" cxnId="{5F0B5ADD-B297-4768-BE9E-238C33D10750}">
      <dgm:prSet/>
      <dgm:spPr/>
      <dgm:t>
        <a:bodyPr/>
        <a:lstStyle/>
        <a:p>
          <a:endParaRPr lang="hu-HU"/>
        </a:p>
      </dgm:t>
    </dgm:pt>
    <dgm:pt modelId="{1E09D404-CC29-41BE-BBCC-1F558C17D803}" type="sibTrans" cxnId="{5F0B5ADD-B297-4768-BE9E-238C33D10750}">
      <dgm:prSet/>
      <dgm:spPr/>
      <dgm:t>
        <a:bodyPr/>
        <a:lstStyle/>
        <a:p>
          <a:endParaRPr lang="hu-HU"/>
        </a:p>
      </dgm:t>
    </dgm:pt>
    <dgm:pt modelId="{97AD6ACD-8BF2-4FF4-A63D-11F630A574F3}">
      <dgm:prSet phldrT="[Szöveg]"/>
      <dgm:spPr/>
      <dgm:t>
        <a:bodyPr/>
        <a:lstStyle/>
        <a:p>
          <a:r>
            <a:rPr lang="hu-HU" dirty="0" smtClean="0"/>
            <a:t>Önálló ismeretszerzés</a:t>
          </a:r>
          <a:endParaRPr lang="hu-HU" dirty="0"/>
        </a:p>
      </dgm:t>
    </dgm:pt>
    <dgm:pt modelId="{94B363C5-AB58-4308-87DB-338D701B35F4}" type="parTrans" cxnId="{ABE118F4-A438-44A1-ABF6-4BB7B80D6176}">
      <dgm:prSet/>
      <dgm:spPr/>
      <dgm:t>
        <a:bodyPr/>
        <a:lstStyle/>
        <a:p>
          <a:endParaRPr lang="hu-HU"/>
        </a:p>
      </dgm:t>
    </dgm:pt>
    <dgm:pt modelId="{B8CD5504-F78D-460F-BFFA-30DA4D8BB667}" type="sibTrans" cxnId="{ABE118F4-A438-44A1-ABF6-4BB7B80D6176}">
      <dgm:prSet/>
      <dgm:spPr/>
      <dgm:t>
        <a:bodyPr/>
        <a:lstStyle/>
        <a:p>
          <a:endParaRPr lang="hu-HU"/>
        </a:p>
      </dgm:t>
    </dgm:pt>
    <dgm:pt modelId="{1450109D-464B-4B77-B418-7AB51C3E6485}">
      <dgm:prSet phldrT="[Szöveg]"/>
      <dgm:spPr/>
      <dgm:t>
        <a:bodyPr/>
        <a:lstStyle/>
        <a:p>
          <a:r>
            <a:rPr lang="hu-HU" dirty="0" smtClean="0"/>
            <a:t>Nem csak a legszükségesebbet</a:t>
          </a:r>
          <a:endParaRPr lang="hu-HU" dirty="0"/>
        </a:p>
      </dgm:t>
    </dgm:pt>
    <dgm:pt modelId="{1051CC38-80A7-458A-958C-61895D8BE5F4}" type="parTrans" cxnId="{88CEE025-F38D-48F6-8FE8-E5D4DE784099}">
      <dgm:prSet/>
      <dgm:spPr/>
      <dgm:t>
        <a:bodyPr/>
        <a:lstStyle/>
        <a:p>
          <a:endParaRPr lang="hu-HU"/>
        </a:p>
      </dgm:t>
    </dgm:pt>
    <dgm:pt modelId="{4D40E67B-49A0-4F29-9CE4-559F0F7BF930}" type="sibTrans" cxnId="{88CEE025-F38D-48F6-8FE8-E5D4DE784099}">
      <dgm:prSet/>
      <dgm:spPr/>
      <dgm:t>
        <a:bodyPr/>
        <a:lstStyle/>
        <a:p>
          <a:endParaRPr lang="hu-HU"/>
        </a:p>
      </dgm:t>
    </dgm:pt>
    <dgm:pt modelId="{0E1B4DAF-C1EA-4FD2-B4E2-BBCB5BDD02B4}">
      <dgm:prSet phldrT="[Szöveg]"/>
      <dgm:spPr/>
      <dgm:t>
        <a:bodyPr/>
        <a:lstStyle/>
        <a:p>
          <a:r>
            <a:rPr lang="hu-HU" dirty="0" smtClean="0"/>
            <a:t>Gyakorlás</a:t>
          </a:r>
          <a:endParaRPr lang="hu-HU" dirty="0"/>
        </a:p>
      </dgm:t>
    </dgm:pt>
    <dgm:pt modelId="{37AE44AF-928C-4FDE-A7CB-65FDD0B7A98B}" type="parTrans" cxnId="{445BAF43-C3D4-4016-A3DD-1F38FCDF5FD2}">
      <dgm:prSet/>
      <dgm:spPr/>
      <dgm:t>
        <a:bodyPr/>
        <a:lstStyle/>
        <a:p>
          <a:endParaRPr lang="hu-HU"/>
        </a:p>
      </dgm:t>
    </dgm:pt>
    <dgm:pt modelId="{4D49987A-4D64-4143-81DE-64D61BBF0E5E}" type="sibTrans" cxnId="{445BAF43-C3D4-4016-A3DD-1F38FCDF5FD2}">
      <dgm:prSet/>
      <dgm:spPr/>
      <dgm:t>
        <a:bodyPr/>
        <a:lstStyle/>
        <a:p>
          <a:endParaRPr lang="hu-HU"/>
        </a:p>
      </dgm:t>
    </dgm:pt>
    <dgm:pt modelId="{FE532A7E-6B7F-448A-8C80-71C27E452F8F}" type="pres">
      <dgm:prSet presAssocID="{1DC936CD-0789-45AF-85A0-D74309594864}" presName="diagram" presStyleCnt="0">
        <dgm:presLayoutVars>
          <dgm:dir/>
          <dgm:animLvl val="lvl"/>
          <dgm:resizeHandles val="exact"/>
        </dgm:presLayoutVars>
      </dgm:prSet>
      <dgm:spPr/>
    </dgm:pt>
    <dgm:pt modelId="{D29D400C-66E7-4FB6-8492-74526EFFF95E}" type="pres">
      <dgm:prSet presAssocID="{32DC6A7D-7D05-49EE-BB6F-A517B9713D44}" presName="compNode" presStyleCnt="0"/>
      <dgm:spPr/>
    </dgm:pt>
    <dgm:pt modelId="{20754762-7E39-4295-93EB-31AEC56315EB}" type="pres">
      <dgm:prSet presAssocID="{32DC6A7D-7D05-49EE-BB6F-A517B9713D44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DA5FEB-D3C8-4259-BDC0-C61BAA57563B}" type="pres">
      <dgm:prSet presAssocID="{32DC6A7D-7D05-49EE-BB6F-A517B9713D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93E89DD-C1E2-406D-B49C-9C3CF3758F36}" type="pres">
      <dgm:prSet presAssocID="{32DC6A7D-7D05-49EE-BB6F-A517B9713D44}" presName="parentRect" presStyleLbl="alignNode1" presStyleIdx="0" presStyleCnt="3"/>
      <dgm:spPr/>
      <dgm:t>
        <a:bodyPr/>
        <a:lstStyle/>
        <a:p>
          <a:endParaRPr lang="hu-HU"/>
        </a:p>
      </dgm:t>
    </dgm:pt>
    <dgm:pt modelId="{2053E0FA-B58A-4045-9370-8633001738B9}" type="pres">
      <dgm:prSet presAssocID="{32DC6A7D-7D05-49EE-BB6F-A517B9713D44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5ECE248-A28B-431F-9495-6364396E2BF4}" type="pres">
      <dgm:prSet presAssocID="{F2429C4F-87FF-4A5C-882E-DBD20E43261C}" presName="sibTrans" presStyleLbl="sibTrans2D1" presStyleIdx="0" presStyleCnt="0"/>
      <dgm:spPr/>
      <dgm:t>
        <a:bodyPr/>
        <a:lstStyle/>
        <a:p>
          <a:endParaRPr lang="hu-HU"/>
        </a:p>
      </dgm:t>
    </dgm:pt>
    <dgm:pt modelId="{76047B16-2FE7-4EF0-B304-9BF6431CB8BF}" type="pres">
      <dgm:prSet presAssocID="{0FC08434-DE6B-48F5-9F00-07A46094A36A}" presName="compNode" presStyleCnt="0"/>
      <dgm:spPr/>
    </dgm:pt>
    <dgm:pt modelId="{B6F3109B-D74A-4097-AC16-EF0CDD39C41A}" type="pres">
      <dgm:prSet presAssocID="{0FC08434-DE6B-48F5-9F00-07A46094A36A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C688FA-54D9-4B56-98F4-7D55B7C61378}" type="pres">
      <dgm:prSet presAssocID="{0FC08434-DE6B-48F5-9F00-07A46094A36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0A7BFD-A010-4DDD-A0CA-B33FB3913C42}" type="pres">
      <dgm:prSet presAssocID="{0FC08434-DE6B-48F5-9F00-07A46094A36A}" presName="parentRect" presStyleLbl="alignNode1" presStyleIdx="1" presStyleCnt="3"/>
      <dgm:spPr/>
      <dgm:t>
        <a:bodyPr/>
        <a:lstStyle/>
        <a:p>
          <a:endParaRPr lang="hu-HU"/>
        </a:p>
      </dgm:t>
    </dgm:pt>
    <dgm:pt modelId="{7B58E0E6-AEA5-4A86-A572-B3CCF0D795D8}" type="pres">
      <dgm:prSet presAssocID="{0FC08434-DE6B-48F5-9F00-07A46094A36A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5CF8742-1BBC-4446-80AE-28755C9DD4C5}" type="pres">
      <dgm:prSet presAssocID="{2CDAB460-FBE6-40CC-A511-B9C0D8114E92}" presName="sibTrans" presStyleLbl="sibTrans2D1" presStyleIdx="0" presStyleCnt="0"/>
      <dgm:spPr/>
      <dgm:t>
        <a:bodyPr/>
        <a:lstStyle/>
        <a:p>
          <a:endParaRPr lang="hu-HU"/>
        </a:p>
      </dgm:t>
    </dgm:pt>
    <dgm:pt modelId="{1FB92C86-48DB-435D-9CBC-33CED1ACFFD2}" type="pres">
      <dgm:prSet presAssocID="{1F2D83F1-D55B-49C7-BFFB-EBF0E9DB7494}" presName="compNode" presStyleCnt="0"/>
      <dgm:spPr/>
    </dgm:pt>
    <dgm:pt modelId="{199B6306-0710-45CA-85F1-2322BEE42436}" type="pres">
      <dgm:prSet presAssocID="{1F2D83F1-D55B-49C7-BFFB-EBF0E9DB7494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5DB3F1-A0A2-4EA0-BFA7-31D3A2DC29CD}" type="pres">
      <dgm:prSet presAssocID="{1F2D83F1-D55B-49C7-BFFB-EBF0E9DB74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427592-404A-44EE-A5D5-B28F28638327}" type="pres">
      <dgm:prSet presAssocID="{1F2D83F1-D55B-49C7-BFFB-EBF0E9DB7494}" presName="parentRect" presStyleLbl="alignNode1" presStyleIdx="2" presStyleCnt="3"/>
      <dgm:spPr/>
      <dgm:t>
        <a:bodyPr/>
        <a:lstStyle/>
        <a:p>
          <a:endParaRPr lang="hu-HU"/>
        </a:p>
      </dgm:t>
    </dgm:pt>
    <dgm:pt modelId="{0D6C0DB9-736D-45EA-B8AC-BEF82A3D82B0}" type="pres">
      <dgm:prSet presAssocID="{1F2D83F1-D55B-49C7-BFFB-EBF0E9DB7494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97C3204A-04AC-4334-85E1-71AC7AEC5098}" type="presOf" srcId="{2C090DB1-3CE4-4636-910B-D7DDAD9436D4}" destId="{20754762-7E39-4295-93EB-31AEC56315EB}" srcOrd="0" destOrd="1" presId="urn:microsoft.com/office/officeart/2005/8/layout/bList2"/>
    <dgm:cxn modelId="{40A399E4-8354-4306-898B-F034E0CC3924}" type="presOf" srcId="{F2429C4F-87FF-4A5C-882E-DBD20E43261C}" destId="{E5ECE248-A28B-431F-9495-6364396E2BF4}" srcOrd="0" destOrd="0" presId="urn:microsoft.com/office/officeart/2005/8/layout/bList2"/>
    <dgm:cxn modelId="{09427DE5-BC55-4EF9-8800-DA93B3353AE5}" type="presOf" srcId="{0E1B4DAF-C1EA-4FD2-B4E2-BBCB5BDD02B4}" destId="{199B6306-0710-45CA-85F1-2322BEE42436}" srcOrd="0" destOrd="2" presId="urn:microsoft.com/office/officeart/2005/8/layout/bList2"/>
    <dgm:cxn modelId="{90A683E0-B6E7-4B68-9402-BB24ECDC6CD0}" srcId="{32DC6A7D-7D05-49EE-BB6F-A517B9713D44}" destId="{2C090DB1-3CE4-4636-910B-D7DDAD9436D4}" srcOrd="1" destOrd="0" parTransId="{9B8DB50F-32DE-4D4C-877D-E2785CFF6634}" sibTransId="{BFEF3D38-BC15-48E6-8AAF-783783877676}"/>
    <dgm:cxn modelId="{4BF8B1E4-20F1-4BDA-85CD-2DFD349D1D21}" type="presOf" srcId="{0FC08434-DE6B-48F5-9F00-07A46094A36A}" destId="{320A7BFD-A010-4DDD-A0CA-B33FB3913C42}" srcOrd="1" destOrd="0" presId="urn:microsoft.com/office/officeart/2005/8/layout/bList2"/>
    <dgm:cxn modelId="{E02A19E7-5DA7-4697-9401-DB96A25E4686}" srcId="{32DC6A7D-7D05-49EE-BB6F-A517B9713D44}" destId="{027C75C9-BAAC-4D45-B8E6-0B10366522DB}" srcOrd="0" destOrd="0" parTransId="{4DE6A135-C446-4166-863D-6CFF85111D2B}" sibTransId="{58DA2358-6247-472B-B80E-F1073A102627}"/>
    <dgm:cxn modelId="{ABE118F4-A438-44A1-ABF6-4BB7B80D6176}" srcId="{1F2D83F1-D55B-49C7-BFFB-EBF0E9DB7494}" destId="{97AD6ACD-8BF2-4FF4-A63D-11F630A574F3}" srcOrd="0" destOrd="0" parTransId="{94B363C5-AB58-4308-87DB-338D701B35F4}" sibTransId="{B8CD5504-F78D-460F-BFFA-30DA4D8BB667}"/>
    <dgm:cxn modelId="{20C06806-49B9-4D3B-BDFD-2A7C887B2B63}" type="presOf" srcId="{32DC6A7D-7D05-49EE-BB6F-A517B9713D44}" destId="{A93E89DD-C1E2-406D-B49C-9C3CF3758F36}" srcOrd="1" destOrd="0" presId="urn:microsoft.com/office/officeart/2005/8/layout/bList2"/>
    <dgm:cxn modelId="{445BAF43-C3D4-4016-A3DD-1F38FCDF5FD2}" srcId="{1F2D83F1-D55B-49C7-BFFB-EBF0E9DB7494}" destId="{0E1B4DAF-C1EA-4FD2-B4E2-BBCB5BDD02B4}" srcOrd="2" destOrd="0" parTransId="{37AE44AF-928C-4FDE-A7CB-65FDD0B7A98B}" sibTransId="{4D49987A-4D64-4143-81DE-64D61BBF0E5E}"/>
    <dgm:cxn modelId="{916AA4E2-6021-4F27-B724-C2AD933A01C2}" srcId="{0FC08434-DE6B-48F5-9F00-07A46094A36A}" destId="{93A26192-6D2B-45C2-9D41-09E4D47E9B40}" srcOrd="0" destOrd="0" parTransId="{E4675E80-E757-4ED1-BBE7-16D6DAAE1331}" sibTransId="{7987F5BD-1ACB-4DCE-A158-8C284572F7A3}"/>
    <dgm:cxn modelId="{D3CEF049-81BE-4547-82B0-BF84E9272D31}" type="presOf" srcId="{EDC1646E-EAC4-465D-BEF9-575AD858D87B}" destId="{B6F3109B-D74A-4097-AC16-EF0CDD39C41A}" srcOrd="0" destOrd="2" presId="urn:microsoft.com/office/officeart/2005/8/layout/bList2"/>
    <dgm:cxn modelId="{953422D3-D7B2-4A8D-B68F-2F1257335F1D}" srcId="{1DC936CD-0789-45AF-85A0-D74309594864}" destId="{0FC08434-DE6B-48F5-9F00-07A46094A36A}" srcOrd="1" destOrd="0" parTransId="{7EE7ECE1-DDEF-4221-8251-1FC3F4CAA51E}" sibTransId="{2CDAB460-FBE6-40CC-A511-B9C0D8114E92}"/>
    <dgm:cxn modelId="{14EAAFA5-0862-4158-9857-963777F17F35}" srcId="{1DC936CD-0789-45AF-85A0-D74309594864}" destId="{32DC6A7D-7D05-49EE-BB6F-A517B9713D44}" srcOrd="0" destOrd="0" parTransId="{42093D54-3B64-4411-B6BF-414702DFBEA3}" sibTransId="{F2429C4F-87FF-4A5C-882E-DBD20E43261C}"/>
    <dgm:cxn modelId="{11F358DC-2B40-4789-9D3C-8BBF1019DF77}" type="presOf" srcId="{4E2B2255-222C-4F65-B455-C0FD89C5A70B}" destId="{B6F3109B-D74A-4097-AC16-EF0CDD39C41A}" srcOrd="0" destOrd="1" presId="urn:microsoft.com/office/officeart/2005/8/layout/bList2"/>
    <dgm:cxn modelId="{5A9E56A4-E744-48C8-9F32-1A8EE14221EF}" srcId="{1DC936CD-0789-45AF-85A0-D74309594864}" destId="{1F2D83F1-D55B-49C7-BFFB-EBF0E9DB7494}" srcOrd="2" destOrd="0" parTransId="{C9224C0C-24CB-4661-A30B-F868599B994D}" sibTransId="{0AFE48DC-38DE-4DE8-B85B-D678B74449C9}"/>
    <dgm:cxn modelId="{4426DAAC-B6FF-4B86-BD92-DEF95277F22F}" type="presOf" srcId="{93A26192-6D2B-45C2-9D41-09E4D47E9B40}" destId="{B6F3109B-D74A-4097-AC16-EF0CDD39C41A}" srcOrd="0" destOrd="0" presId="urn:microsoft.com/office/officeart/2005/8/layout/bList2"/>
    <dgm:cxn modelId="{DEE90446-61FB-4C07-ACF3-A5C774242049}" type="presOf" srcId="{97AD6ACD-8BF2-4FF4-A63D-11F630A574F3}" destId="{199B6306-0710-45CA-85F1-2322BEE42436}" srcOrd="0" destOrd="0" presId="urn:microsoft.com/office/officeart/2005/8/layout/bList2"/>
    <dgm:cxn modelId="{E0DE9168-4F3F-4308-8DDA-AEAB9A61051C}" type="presOf" srcId="{027C75C9-BAAC-4D45-B8E6-0B10366522DB}" destId="{20754762-7E39-4295-93EB-31AEC56315EB}" srcOrd="0" destOrd="0" presId="urn:microsoft.com/office/officeart/2005/8/layout/bList2"/>
    <dgm:cxn modelId="{0B4CC8A6-1B09-4ADC-8744-F44C56D8D7D8}" type="presOf" srcId="{4C8C8A05-C58D-4240-9039-99B8D8ADCF40}" destId="{20754762-7E39-4295-93EB-31AEC56315EB}" srcOrd="0" destOrd="2" presId="urn:microsoft.com/office/officeart/2005/8/layout/bList2"/>
    <dgm:cxn modelId="{1F8C1EE8-26AE-4A13-B71E-BBADC316FEE0}" type="presOf" srcId="{1DC936CD-0789-45AF-85A0-D74309594864}" destId="{FE532A7E-6B7F-448A-8C80-71C27E452F8F}" srcOrd="0" destOrd="0" presId="urn:microsoft.com/office/officeart/2005/8/layout/bList2"/>
    <dgm:cxn modelId="{5F0B5ADD-B297-4768-BE9E-238C33D10750}" srcId="{0FC08434-DE6B-48F5-9F00-07A46094A36A}" destId="{EDC1646E-EAC4-465D-BEF9-575AD858D87B}" srcOrd="2" destOrd="0" parTransId="{D8323A3F-71D9-4B7D-B898-046929CF4480}" sibTransId="{1E09D404-CC29-41BE-BBCC-1F558C17D803}"/>
    <dgm:cxn modelId="{A8D3E34B-77F5-442C-897A-E11661877D51}" srcId="{32DC6A7D-7D05-49EE-BB6F-A517B9713D44}" destId="{4C8C8A05-C58D-4240-9039-99B8D8ADCF40}" srcOrd="2" destOrd="0" parTransId="{641A9C1A-E2B4-4C3C-86E5-9DA426DE30F6}" sibTransId="{706F6D23-9A5D-4499-B3B5-2D53B000CFEF}"/>
    <dgm:cxn modelId="{608702A7-EAB5-4A7C-B1F4-510926F94AC6}" type="presOf" srcId="{2CDAB460-FBE6-40CC-A511-B9C0D8114E92}" destId="{05CF8742-1BBC-4446-80AE-28755C9DD4C5}" srcOrd="0" destOrd="0" presId="urn:microsoft.com/office/officeart/2005/8/layout/bList2"/>
    <dgm:cxn modelId="{E9311B43-4B00-4052-A5D6-05B35C2984B0}" type="presOf" srcId="{32DC6A7D-7D05-49EE-BB6F-A517B9713D44}" destId="{76DA5FEB-D3C8-4259-BDC0-C61BAA57563B}" srcOrd="0" destOrd="0" presId="urn:microsoft.com/office/officeart/2005/8/layout/bList2"/>
    <dgm:cxn modelId="{5E2FA58F-2BBB-435E-9511-C1931D2D0DE6}" srcId="{0FC08434-DE6B-48F5-9F00-07A46094A36A}" destId="{4E2B2255-222C-4F65-B455-C0FD89C5A70B}" srcOrd="1" destOrd="0" parTransId="{71DE9789-2C7B-467A-B227-D99FE4295218}" sibTransId="{9F7CC1E1-5557-40CD-908F-9A2985A21D9C}"/>
    <dgm:cxn modelId="{6ABB86E1-36F0-4556-8EBF-740B14143BDA}" type="presOf" srcId="{1F2D83F1-D55B-49C7-BFFB-EBF0E9DB7494}" destId="{175DB3F1-A0A2-4EA0-BFA7-31D3A2DC29CD}" srcOrd="0" destOrd="0" presId="urn:microsoft.com/office/officeart/2005/8/layout/bList2"/>
    <dgm:cxn modelId="{82CCD0DD-A858-4498-B9D5-83CC9075AC32}" type="presOf" srcId="{0FC08434-DE6B-48F5-9F00-07A46094A36A}" destId="{DDC688FA-54D9-4B56-98F4-7D55B7C61378}" srcOrd="0" destOrd="0" presId="urn:microsoft.com/office/officeart/2005/8/layout/bList2"/>
    <dgm:cxn modelId="{F7C7E095-7454-4CB0-98DA-F18155F85FCF}" type="presOf" srcId="{1450109D-464B-4B77-B418-7AB51C3E6485}" destId="{199B6306-0710-45CA-85F1-2322BEE42436}" srcOrd="0" destOrd="1" presId="urn:microsoft.com/office/officeart/2005/8/layout/bList2"/>
    <dgm:cxn modelId="{730D1AC2-2E2D-4D2E-ACEB-284957E664DF}" type="presOf" srcId="{1F2D83F1-D55B-49C7-BFFB-EBF0E9DB7494}" destId="{49427592-404A-44EE-A5D5-B28F28638327}" srcOrd="1" destOrd="0" presId="urn:microsoft.com/office/officeart/2005/8/layout/bList2"/>
    <dgm:cxn modelId="{88CEE025-F38D-48F6-8FE8-E5D4DE784099}" srcId="{1F2D83F1-D55B-49C7-BFFB-EBF0E9DB7494}" destId="{1450109D-464B-4B77-B418-7AB51C3E6485}" srcOrd="1" destOrd="0" parTransId="{1051CC38-80A7-458A-958C-61895D8BE5F4}" sibTransId="{4D40E67B-49A0-4F29-9CE4-559F0F7BF930}"/>
    <dgm:cxn modelId="{96020C80-BBEA-4E69-A63D-88C3D88901E1}" type="presParOf" srcId="{FE532A7E-6B7F-448A-8C80-71C27E452F8F}" destId="{D29D400C-66E7-4FB6-8492-74526EFFF95E}" srcOrd="0" destOrd="0" presId="urn:microsoft.com/office/officeart/2005/8/layout/bList2"/>
    <dgm:cxn modelId="{F9AB3338-256F-4A99-8E40-ED8778A4F73D}" type="presParOf" srcId="{D29D400C-66E7-4FB6-8492-74526EFFF95E}" destId="{20754762-7E39-4295-93EB-31AEC56315EB}" srcOrd="0" destOrd="0" presId="urn:microsoft.com/office/officeart/2005/8/layout/bList2"/>
    <dgm:cxn modelId="{9D81F20F-051E-4C52-A34A-33D631B9433E}" type="presParOf" srcId="{D29D400C-66E7-4FB6-8492-74526EFFF95E}" destId="{76DA5FEB-D3C8-4259-BDC0-C61BAA57563B}" srcOrd="1" destOrd="0" presId="urn:microsoft.com/office/officeart/2005/8/layout/bList2"/>
    <dgm:cxn modelId="{A7ACB9BC-A63A-4408-9CDA-CC05FB0BEBB0}" type="presParOf" srcId="{D29D400C-66E7-4FB6-8492-74526EFFF95E}" destId="{A93E89DD-C1E2-406D-B49C-9C3CF3758F36}" srcOrd="2" destOrd="0" presId="urn:microsoft.com/office/officeart/2005/8/layout/bList2"/>
    <dgm:cxn modelId="{9CC21FDE-DAC2-4031-AF00-96A98DB8570B}" type="presParOf" srcId="{D29D400C-66E7-4FB6-8492-74526EFFF95E}" destId="{2053E0FA-B58A-4045-9370-8633001738B9}" srcOrd="3" destOrd="0" presId="urn:microsoft.com/office/officeart/2005/8/layout/bList2"/>
    <dgm:cxn modelId="{2D61A7FC-06A1-4490-A0B3-D4140C46C78C}" type="presParOf" srcId="{FE532A7E-6B7F-448A-8C80-71C27E452F8F}" destId="{E5ECE248-A28B-431F-9495-6364396E2BF4}" srcOrd="1" destOrd="0" presId="urn:microsoft.com/office/officeart/2005/8/layout/bList2"/>
    <dgm:cxn modelId="{9AB5822C-CBC6-49A4-AAC8-55F21A9BCEB4}" type="presParOf" srcId="{FE532A7E-6B7F-448A-8C80-71C27E452F8F}" destId="{76047B16-2FE7-4EF0-B304-9BF6431CB8BF}" srcOrd="2" destOrd="0" presId="urn:microsoft.com/office/officeart/2005/8/layout/bList2"/>
    <dgm:cxn modelId="{7C590C89-1EAE-4CDB-A4B4-9C2344D71737}" type="presParOf" srcId="{76047B16-2FE7-4EF0-B304-9BF6431CB8BF}" destId="{B6F3109B-D74A-4097-AC16-EF0CDD39C41A}" srcOrd="0" destOrd="0" presId="urn:microsoft.com/office/officeart/2005/8/layout/bList2"/>
    <dgm:cxn modelId="{BC53CC40-ABCB-4376-A2BA-7D17FAFD7F8F}" type="presParOf" srcId="{76047B16-2FE7-4EF0-B304-9BF6431CB8BF}" destId="{DDC688FA-54D9-4B56-98F4-7D55B7C61378}" srcOrd="1" destOrd="0" presId="urn:microsoft.com/office/officeart/2005/8/layout/bList2"/>
    <dgm:cxn modelId="{701DE019-EB92-4177-B73C-F0874035E6AE}" type="presParOf" srcId="{76047B16-2FE7-4EF0-B304-9BF6431CB8BF}" destId="{320A7BFD-A010-4DDD-A0CA-B33FB3913C42}" srcOrd="2" destOrd="0" presId="urn:microsoft.com/office/officeart/2005/8/layout/bList2"/>
    <dgm:cxn modelId="{00E0FFAD-DCDD-48EA-B328-7F3D4C50398C}" type="presParOf" srcId="{76047B16-2FE7-4EF0-B304-9BF6431CB8BF}" destId="{7B58E0E6-AEA5-4A86-A572-B3CCF0D795D8}" srcOrd="3" destOrd="0" presId="urn:microsoft.com/office/officeart/2005/8/layout/bList2"/>
    <dgm:cxn modelId="{55C571FB-B92A-4101-9E79-226DA9D5A1CA}" type="presParOf" srcId="{FE532A7E-6B7F-448A-8C80-71C27E452F8F}" destId="{05CF8742-1BBC-4446-80AE-28755C9DD4C5}" srcOrd="3" destOrd="0" presId="urn:microsoft.com/office/officeart/2005/8/layout/bList2"/>
    <dgm:cxn modelId="{B1778275-E7EF-49A7-B297-0E764CC59FCB}" type="presParOf" srcId="{FE532A7E-6B7F-448A-8C80-71C27E452F8F}" destId="{1FB92C86-48DB-435D-9CBC-33CED1ACFFD2}" srcOrd="4" destOrd="0" presId="urn:microsoft.com/office/officeart/2005/8/layout/bList2"/>
    <dgm:cxn modelId="{6180793F-A6A0-4E50-BA7D-3DA8A3F270FD}" type="presParOf" srcId="{1FB92C86-48DB-435D-9CBC-33CED1ACFFD2}" destId="{199B6306-0710-45CA-85F1-2322BEE42436}" srcOrd="0" destOrd="0" presId="urn:microsoft.com/office/officeart/2005/8/layout/bList2"/>
    <dgm:cxn modelId="{406FD8F0-47A1-4FFE-9109-8E61F1437917}" type="presParOf" srcId="{1FB92C86-48DB-435D-9CBC-33CED1ACFFD2}" destId="{175DB3F1-A0A2-4EA0-BFA7-31D3A2DC29CD}" srcOrd="1" destOrd="0" presId="urn:microsoft.com/office/officeart/2005/8/layout/bList2"/>
    <dgm:cxn modelId="{6584BB1F-7977-4CF5-BC8E-AC1F71CC880F}" type="presParOf" srcId="{1FB92C86-48DB-435D-9CBC-33CED1ACFFD2}" destId="{49427592-404A-44EE-A5D5-B28F28638327}" srcOrd="2" destOrd="0" presId="urn:microsoft.com/office/officeart/2005/8/layout/bList2"/>
    <dgm:cxn modelId="{9E64099E-F396-4E56-B501-B50F82E50E9E}" type="presParOf" srcId="{1FB92C86-48DB-435D-9CBC-33CED1ACFFD2}" destId="{0D6C0DB9-736D-45EA-B8AC-BEF82A3D82B0}" srcOrd="3" destOrd="0" presId="urn:microsoft.com/office/officeart/2005/8/layout/b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E4692-3046-4D24-AF65-2FB8EF43CF29}">
      <dsp:nvSpPr>
        <dsp:cNvPr id="0" name=""/>
        <dsp:cNvSpPr/>
      </dsp:nvSpPr>
      <dsp:spPr>
        <a:xfrm>
          <a:off x="3975" y="533708"/>
          <a:ext cx="1872864" cy="18728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29EAE-C90C-4336-9561-49A0E21CACC5}">
      <dsp:nvSpPr>
        <dsp:cNvPr id="0" name=""/>
        <dsp:cNvSpPr/>
      </dsp:nvSpPr>
      <dsp:spPr>
        <a:xfrm>
          <a:off x="308860" y="1657427"/>
          <a:ext cx="1872864" cy="18728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Előkészület</a:t>
          </a:r>
          <a:endParaRPr lang="hu-H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Ráhangolódás</a:t>
          </a:r>
          <a:endParaRPr lang="hu-H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Rendrakás</a:t>
          </a:r>
          <a:endParaRPr lang="hu-H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Tervezés</a:t>
          </a:r>
          <a:endParaRPr lang="hu-H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714" y="1712281"/>
        <a:ext cx="1763156" cy="1763156"/>
      </dsp:txXfrm>
    </dsp:sp>
    <dsp:sp modelId="{3FC2AE29-0E7D-41F9-8A11-462A96F8BA0D}">
      <dsp:nvSpPr>
        <dsp:cNvPr id="0" name=""/>
        <dsp:cNvSpPr/>
      </dsp:nvSpPr>
      <dsp:spPr>
        <a:xfrm>
          <a:off x="2237595" y="1245128"/>
          <a:ext cx="360755" cy="450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7595" y="1335133"/>
        <a:ext cx="252529" cy="270013"/>
      </dsp:txXfrm>
    </dsp:sp>
    <dsp:sp modelId="{17243C37-C9F2-4824-9892-6FC5837FF0B4}">
      <dsp:nvSpPr>
        <dsp:cNvPr id="0" name=""/>
        <dsp:cNvSpPr/>
      </dsp:nvSpPr>
      <dsp:spPr>
        <a:xfrm>
          <a:off x="2907569" y="533708"/>
          <a:ext cx="1872864" cy="18728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91BDE-EC63-4EA7-86A2-A1C59C99C283}">
      <dsp:nvSpPr>
        <dsp:cNvPr id="0" name=""/>
        <dsp:cNvSpPr/>
      </dsp:nvSpPr>
      <dsp:spPr>
        <a:xfrm>
          <a:off x="3212454" y="1657427"/>
          <a:ext cx="1872864" cy="1872864"/>
        </a:xfrm>
        <a:prstGeom prst="roundRect">
          <a:avLst>
            <a:gd name="adj" fmla="val 10000"/>
          </a:avLst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Sorrend</a:t>
          </a:r>
          <a:endParaRPr lang="hu-H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Ismétlés</a:t>
          </a:r>
          <a:endParaRPr lang="hu-H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Füzet átnézés</a:t>
          </a:r>
          <a:endParaRPr lang="hu-H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Szóbeli</a:t>
          </a:r>
          <a:endParaRPr lang="hu-H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Írásbeli</a:t>
          </a:r>
          <a:endParaRPr lang="hu-H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7308" y="1712281"/>
        <a:ext cx="1763156" cy="1763156"/>
      </dsp:txXfrm>
    </dsp:sp>
    <dsp:sp modelId="{150D2833-673D-4AF2-9ED3-3D831868286F}">
      <dsp:nvSpPr>
        <dsp:cNvPr id="0" name=""/>
        <dsp:cNvSpPr/>
      </dsp:nvSpPr>
      <dsp:spPr>
        <a:xfrm>
          <a:off x="5141189" y="1245128"/>
          <a:ext cx="360755" cy="450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9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1189" y="1335133"/>
        <a:ext cx="252529" cy="270013"/>
      </dsp:txXfrm>
    </dsp:sp>
    <dsp:sp modelId="{51264547-F1AF-483A-AE97-FA1578BFA935}">
      <dsp:nvSpPr>
        <dsp:cNvPr id="0" name=""/>
        <dsp:cNvSpPr/>
      </dsp:nvSpPr>
      <dsp:spPr>
        <a:xfrm>
          <a:off x="5811162" y="533708"/>
          <a:ext cx="1872864" cy="18728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4DC04-0CE9-400C-A37E-FD5DD2FF1049}">
      <dsp:nvSpPr>
        <dsp:cNvPr id="0" name=""/>
        <dsp:cNvSpPr/>
      </dsp:nvSpPr>
      <dsp:spPr>
        <a:xfrm>
          <a:off x="6116047" y="1657427"/>
          <a:ext cx="1872864" cy="1872864"/>
        </a:xfrm>
        <a:prstGeom prst="roundRect">
          <a:avLst>
            <a:gd name="adj" fmla="val 10000"/>
          </a:avLst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Kellékek</a:t>
          </a:r>
          <a:endParaRPr lang="hu-H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Kíváncsiság</a:t>
          </a:r>
          <a:endParaRPr lang="hu-H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Érdeklődés</a:t>
          </a:r>
          <a:endParaRPr lang="hu-H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Tudásvágy</a:t>
          </a:r>
          <a:endParaRPr lang="hu-H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70901" y="1712281"/>
        <a:ext cx="1763156" cy="176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54762-7E39-4295-93EB-31AEC56315EB}">
      <dsp:nvSpPr>
        <dsp:cNvPr id="0" name=""/>
        <dsp:cNvSpPr/>
      </dsp:nvSpPr>
      <dsp:spPr>
        <a:xfrm>
          <a:off x="5596" y="645077"/>
          <a:ext cx="2417368" cy="18045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Kérdések fogalmazása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Könyvek lapozgatása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Felnőttek kérdezgetése</a:t>
          </a:r>
          <a:endParaRPr lang="hu-HU" sz="1900" kern="1200" dirty="0"/>
        </a:p>
      </dsp:txBody>
      <dsp:txXfrm>
        <a:off x="47878" y="687359"/>
        <a:ext cx="2332804" cy="1762232"/>
      </dsp:txXfrm>
    </dsp:sp>
    <dsp:sp modelId="{A93E89DD-C1E2-406D-B49C-9C3CF3758F36}">
      <dsp:nvSpPr>
        <dsp:cNvPr id="0" name=""/>
        <dsp:cNvSpPr/>
      </dsp:nvSpPr>
      <dsp:spPr>
        <a:xfrm>
          <a:off x="5596" y="2449592"/>
          <a:ext cx="2417368" cy="7759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Kíváncsiság</a:t>
          </a:r>
          <a:endParaRPr lang="hu-H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96" y="2449592"/>
        <a:ext cx="1702372" cy="775941"/>
      </dsp:txXfrm>
    </dsp:sp>
    <dsp:sp modelId="{2053E0FA-B58A-4045-9370-8633001738B9}">
      <dsp:nvSpPr>
        <dsp:cNvPr id="0" name=""/>
        <dsp:cNvSpPr/>
      </dsp:nvSpPr>
      <dsp:spPr>
        <a:xfrm>
          <a:off x="1776352" y="2572843"/>
          <a:ext cx="846079" cy="8460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3109B-D74A-4097-AC16-EF0CDD39C41A}">
      <dsp:nvSpPr>
        <dsp:cNvPr id="0" name=""/>
        <dsp:cNvSpPr/>
      </dsp:nvSpPr>
      <dsp:spPr>
        <a:xfrm>
          <a:off x="2832042" y="645077"/>
          <a:ext cx="2417368" cy="18045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670562"/>
              <a:satOff val="16196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Gondolkodva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Nem kelletlenül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Nem félig-meddig odafigyelve</a:t>
          </a:r>
          <a:endParaRPr lang="hu-HU" sz="1900" kern="1200" dirty="0"/>
        </a:p>
      </dsp:txBody>
      <dsp:txXfrm>
        <a:off x="2874324" y="687359"/>
        <a:ext cx="2332804" cy="1762232"/>
      </dsp:txXfrm>
    </dsp:sp>
    <dsp:sp modelId="{320A7BFD-A010-4DDD-A0CA-B33FB3913C42}">
      <dsp:nvSpPr>
        <dsp:cNvPr id="0" name=""/>
        <dsp:cNvSpPr/>
      </dsp:nvSpPr>
      <dsp:spPr>
        <a:xfrm>
          <a:off x="2832042" y="2449592"/>
          <a:ext cx="2417368" cy="775941"/>
        </a:xfrm>
        <a:prstGeom prst="rect">
          <a:avLst/>
        </a:prstGeom>
        <a:solidFill>
          <a:schemeClr val="accent2">
            <a:hueOff val="-3670562"/>
            <a:satOff val="16196"/>
            <a:lumOff val="-2745"/>
            <a:alphaOff val="0"/>
          </a:schemeClr>
        </a:solidFill>
        <a:ln w="25400" cap="flat" cmpd="sng" algn="ctr">
          <a:solidFill>
            <a:schemeClr val="accent2">
              <a:hueOff val="-3670562"/>
              <a:satOff val="16196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Érdeklődés</a:t>
          </a:r>
          <a:endParaRPr lang="hu-H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32042" y="2449592"/>
        <a:ext cx="1702372" cy="775941"/>
      </dsp:txXfrm>
    </dsp:sp>
    <dsp:sp modelId="{7B58E0E6-AEA5-4A86-A572-B3CCF0D795D8}">
      <dsp:nvSpPr>
        <dsp:cNvPr id="0" name=""/>
        <dsp:cNvSpPr/>
      </dsp:nvSpPr>
      <dsp:spPr>
        <a:xfrm>
          <a:off x="4602798" y="2572843"/>
          <a:ext cx="846079" cy="84607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accent2">
              <a:tint val="40000"/>
              <a:alpha val="90000"/>
              <a:hueOff val="-3702706"/>
              <a:satOff val="13424"/>
              <a:lumOff val="-3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B6306-0710-45CA-85F1-2322BEE42436}">
      <dsp:nvSpPr>
        <dsp:cNvPr id="0" name=""/>
        <dsp:cNvSpPr/>
      </dsp:nvSpPr>
      <dsp:spPr>
        <a:xfrm>
          <a:off x="5658488" y="645077"/>
          <a:ext cx="2417368" cy="18045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Önálló ismeretszerzés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Nem csak a legszükségesebbet</a:t>
          </a:r>
          <a:endParaRPr lang="hu-H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Gyakorlás</a:t>
          </a:r>
          <a:endParaRPr lang="hu-HU" sz="1900" kern="1200" dirty="0"/>
        </a:p>
      </dsp:txBody>
      <dsp:txXfrm>
        <a:off x="5700770" y="687359"/>
        <a:ext cx="2332804" cy="1762232"/>
      </dsp:txXfrm>
    </dsp:sp>
    <dsp:sp modelId="{49427592-404A-44EE-A5D5-B28F28638327}">
      <dsp:nvSpPr>
        <dsp:cNvPr id="0" name=""/>
        <dsp:cNvSpPr/>
      </dsp:nvSpPr>
      <dsp:spPr>
        <a:xfrm>
          <a:off x="5658488" y="2449592"/>
          <a:ext cx="2417368" cy="775941"/>
        </a:xfrm>
        <a:prstGeom prst="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25400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Tudásvágy</a:t>
          </a:r>
          <a:endParaRPr lang="hu-H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58488" y="2449592"/>
        <a:ext cx="1702372" cy="775941"/>
      </dsp:txXfrm>
    </dsp:sp>
    <dsp:sp modelId="{0D6C0DB9-736D-45EA-B8AC-BEF82A3D82B0}">
      <dsp:nvSpPr>
        <dsp:cNvPr id="0" name=""/>
        <dsp:cNvSpPr/>
      </dsp:nvSpPr>
      <dsp:spPr>
        <a:xfrm>
          <a:off x="7429244" y="2572843"/>
          <a:ext cx="846079" cy="84607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2">
              <a:tint val="40000"/>
              <a:alpha val="90000"/>
              <a:hueOff val="-7405413"/>
              <a:satOff val="26848"/>
              <a:lumOff val="-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08B-797F-45E4-8A60-B76B57DFE598}" type="datetimeFigureOut">
              <a:rPr lang="hu-HU" smtClean="0"/>
              <a:t>2014.08.18.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73F2-0620-4507-8B88-57329C1F13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B1A-641E-4187-A6AB-A429C074867E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0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0D0-E304-446F-A291-2B03D4224E88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1D7B-6BA9-456E-B418-182D5D81CB9D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8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EA7-99AB-4EE9-BD2E-381DF6AD77C4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5D-5DA6-4FE4-9972-388A74C953C6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2C1-1F13-4F5A-AADA-67B0390B3B56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7C9E-52CD-49CF-BBDD-0487BA281576}" type="datetime1">
              <a:rPr lang="hu-HU" smtClean="0"/>
              <a:t>2014.08.18.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ABE-696C-4123-B8F7-62BA3C451584}" type="datetime1">
              <a:rPr lang="hu-HU" smtClean="0"/>
              <a:t>2014.08.18.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8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E3F-9C9F-48C6-B775-EB1CB1AFA7A6}" type="datetime1">
              <a:rPr lang="hu-HU" smtClean="0"/>
              <a:t>2014.08.18.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5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A30-B2A4-4C59-B33C-B04BAFFF5210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0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E87-42DC-4BB0-9007-08D7E663081B}" type="datetime1">
              <a:rPr lang="hu-HU" smtClean="0"/>
              <a:t>2014.08.18.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horizontalScroll">
            <a:avLst>
              <a:gd name="adj" fmla="val 18100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1BC-FC71-492E-B85B-5F71826823D5}" type="datetime1">
              <a:rPr lang="hu-HU" smtClean="0"/>
              <a:t>2014.08.18.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6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nélkülözhetetlen kellékek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5/11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9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Értékelés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10</a:t>
            </a:fld>
            <a:endParaRPr lang="hu-HU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17648"/>
              </p:ext>
            </p:extLst>
          </p:nvPr>
        </p:nvGraphicFramePr>
        <p:xfrm>
          <a:off x="755576" y="1516216"/>
          <a:ext cx="7632848" cy="457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08312"/>
                <a:gridCol w="48245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Értékelés</a:t>
                      </a:r>
                      <a:endParaRPr lang="hu-H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Elvárt tudás</a:t>
                      </a:r>
                      <a:endParaRPr lang="hu-H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Kiváló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baseline="0" dirty="0" smtClean="0"/>
                        <a:t>Tud kb. 1 percig önállóan beszélni általa választott témáról. Segítséggel meg tudja keresni egy bekezdés tételmondatát és kulcsszavait. Ismer néhány beszédtechnikai gyakorlatot. </a:t>
                      </a:r>
                      <a:r>
                        <a:rPr lang="hu-HU" dirty="0" smtClean="0"/>
                        <a:t>Órákon aktív. 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Jól</a:t>
                      </a:r>
                      <a:r>
                        <a:rPr lang="hu-HU" baseline="0" dirty="0" smtClean="0"/>
                        <a:t> megfelelt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aseline="0" dirty="0" smtClean="0"/>
                        <a:t>Tud kb. 1 percig beszélni általa választott témáról. Ismeri a tételmondat és a kulcsszó fogalmát. Ismer néhány beszédtechnikai gyakorlatot. Az órákon aktív. </a:t>
                      </a:r>
                      <a:endParaRPr lang="hu-H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Megfelelt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Kérdések segítségével tud beszélni általa választott témáról. Ismeri</a:t>
                      </a:r>
                      <a:r>
                        <a:rPr lang="hu-HU" baseline="0" dirty="0" smtClean="0"/>
                        <a:t> a kulcsszó és a tételmondat fogalmát. Az órák menetét követi. 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Nem felelt meg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 képes rövid szövegből</a:t>
                      </a:r>
                      <a:r>
                        <a:rPr lang="hu-HU" baseline="0" dirty="0" smtClean="0"/>
                        <a:t> a lényeg kiemelésére segítséggel sem. Kérdésekre nem tud összefüggő válaszokat adni. Az órákon passzív.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8190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Előkészület – tanár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Beszédművelés papírt kinyomtatni</a:t>
            </a:r>
          </a:p>
          <a:p>
            <a:r>
              <a:rPr lang="hu-HU" smtClean="0"/>
              <a:t>Az </a:t>
            </a:r>
            <a:r>
              <a:rPr lang="hu-HU" dirty="0" smtClean="0"/>
              <a:t>érdeklődési tesztet kinyomtatni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2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86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Daltanulás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3</a:t>
            </a:fld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700808"/>
            <a:ext cx="8280000" cy="417691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636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4</a:t>
            </a:fld>
            <a:endParaRPr 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9391335"/>
              </p:ext>
            </p:extLst>
          </p:nvPr>
        </p:nvGraphicFramePr>
        <p:xfrm>
          <a:off x="539552" y="1556792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484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5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683568" y="1844824"/>
            <a:ext cx="777686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hu-HU" b="1" dirty="0" smtClean="0"/>
              <a:t>Csinálj kedvet magadnak a tanuláshoz!</a:t>
            </a:r>
          </a:p>
          <a:p>
            <a:pPr algn="just">
              <a:lnSpc>
                <a:spcPct val="150000"/>
              </a:lnSpc>
            </a:pPr>
            <a:r>
              <a:rPr lang="hu-HU" dirty="0" smtClean="0"/>
              <a:t>A tanulási kedv feltámasztásához nagyon jó módszer, ha magad is elgondolkozol a témán, amivel foglalkoznod kell. Érdekes a világ! Tégy fel kérdéseket: </a:t>
            </a:r>
            <a:r>
              <a:rPr lang="hu-HU" i="1" dirty="0" smtClean="0"/>
              <a:t>ki, mit, miért, mivel, hogyan, merre, mikor, hol, micsoda</a:t>
            </a:r>
            <a:r>
              <a:rPr lang="hu-HU" dirty="0" smtClean="0"/>
              <a:t>? Magad is nézz meg mindent, lapozgass a könyvekben, gondolkozz a képeken, mondd el felfedezéseidet társaidnak, kérdezgesd a felnőtteket arról, amit nem értesz. Kisgyermekkorod magától adódó sajátossága volt a kíváncsiság, az érdeklődés, a tudásvágy. Ne hagyd ezeket az értékeket kihunyni magadban! Törekedj arra, hogy ne függj tanárodtól: a dolog számítson, ne a szimpátia!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6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Nélkülözhetetlen kellékek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6</a:t>
            </a:fld>
            <a:endParaRPr lang="hu-H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51906175"/>
              </p:ext>
            </p:extLst>
          </p:nvPr>
        </p:nvGraphicFramePr>
        <p:xfrm>
          <a:off x="467544" y="1397000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44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Beszédtechnika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7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067944" y="2296981"/>
            <a:ext cx="44644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Vedd elő a gyakorlólapot, és olvassuk fel a </a:t>
            </a:r>
            <a:r>
              <a:rPr lang="hu-HU" sz="2400" b="1" i="1" dirty="0" smtClean="0"/>
              <a:t>Növekvő mondatok</a:t>
            </a:r>
            <a:r>
              <a:rPr lang="hu-HU" sz="2400" dirty="0" smtClean="0"/>
              <a:t> részt!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Számolás következzen egy levegővel, lányok, melyiket szeretnétek?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/>
              <a:t>Most a fiúk válasszanak egy nyelvtörőt!</a:t>
            </a:r>
            <a:endParaRPr lang="hu-HU" sz="2400" dirty="0"/>
          </a:p>
        </p:txBody>
      </p:sp>
      <p:pic>
        <p:nvPicPr>
          <p:cNvPr id="6" name="Kép 5" descr="Növekvő szólamok.docx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6" t="18105" r="28991" b="4842"/>
          <a:stretch/>
        </p:blipFill>
        <p:spPr>
          <a:xfrm>
            <a:off x="467544" y="1700808"/>
            <a:ext cx="3312368" cy="472335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14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Érdeklődési teszt kitöltése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8</a:t>
            </a:fld>
            <a:endParaRPr lang="hu-HU"/>
          </a:p>
        </p:txBody>
      </p:sp>
      <p:pic>
        <p:nvPicPr>
          <p:cNvPr id="5" name="Kép 4" descr="Érdeklődési teszt-feladatlap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11650" r="49567" b="3999"/>
          <a:stretch/>
        </p:blipFill>
        <p:spPr>
          <a:xfrm>
            <a:off x="899592" y="1556792"/>
            <a:ext cx="3198342" cy="452283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202108"/>
              </p:ext>
            </p:extLst>
          </p:nvPr>
        </p:nvGraphicFramePr>
        <p:xfrm>
          <a:off x="4122730" y="1603645"/>
          <a:ext cx="4809541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936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Összefoglalás vagy játék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9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789802" y="1772816"/>
            <a:ext cx="3564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Verseny a nyelvtörők elmondásával!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94" y="2852936"/>
            <a:ext cx="4523612" cy="303082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28150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Simuló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368</Words>
  <Application>Microsoft Office PowerPoint</Application>
  <PresentationFormat>Diavetítés a képernyőre (4:3 oldalarány)</PresentationFormat>
  <Paragraphs>72</Paragraphs>
  <Slides>10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Office-téma</vt:lpstr>
      <vt:lpstr>A nélkülözhetetlen kellékek</vt:lpstr>
      <vt:lpstr>Előkészület – tanár </vt:lpstr>
      <vt:lpstr>Daltanulás</vt:lpstr>
      <vt:lpstr>Ismétlés</vt:lpstr>
      <vt:lpstr>Bevezetés</vt:lpstr>
      <vt:lpstr>Nélkülözhetetlen kellékek</vt:lpstr>
      <vt:lpstr>Beszédtechnika</vt:lpstr>
      <vt:lpstr>Érdeklődési teszt kitöltése</vt:lpstr>
      <vt:lpstr>Összefoglalás vagy játék</vt:lpstr>
      <vt:lpstr>Értékelés</vt:lpstr>
    </vt:vector>
  </TitlesOfParts>
  <Company>S7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Tanulásmódszertan</dc:title>
  <dc:creator>Silent User</dc:creator>
  <cp:lastModifiedBy>Silent User</cp:lastModifiedBy>
  <cp:revision>33</cp:revision>
  <dcterms:created xsi:type="dcterms:W3CDTF">2014-07-01T15:37:39Z</dcterms:created>
  <dcterms:modified xsi:type="dcterms:W3CDTF">2014-08-18T15:23:05Z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E795567F-432E-4627-B62E-22633CADAE38</vt:lpwstr>
  </property>
  <property fmtid="{D5CDD505-2E9C-101B-9397-08002B2CF9AE}" pid="3" name="ArticulatePath">
    <vt:lpwstr>alap</vt:lpwstr>
  </property>
</Properties>
</file>