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3" r:id="rId4"/>
    <p:sldId id="257" r:id="rId5"/>
    <p:sldId id="258" r:id="rId6"/>
    <p:sldId id="259" r:id="rId7"/>
    <p:sldId id="261" r:id="rId8"/>
    <p:sldId id="260" r:id="rId9"/>
    <p:sldId id="262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2014.08.18.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2014.08.18.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2014.08.18.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2014.08.18.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Tanácsok a tanuláshoz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5/16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munkalapokat kinyomtatni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37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Dalismétlés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5" y="2564904"/>
            <a:ext cx="8280000" cy="2960391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91580" y="162880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Év eleji dalunk volt, ismételjük át, ha tudjuk, kánonban is!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11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844824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múlt órán az iskolai eszközök használatáról beszélgettünk.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Milyen tanácsokat kaptunk hozzá? (ne csak Tankönyvből tanuljunk, és melyik mire való)</a:t>
            </a:r>
          </a:p>
          <a:p>
            <a:r>
              <a:rPr lang="hu-HU" sz="2400" dirty="0" smtClean="0"/>
              <a:t>Olvasott szöveghez kérdéseket is fogalmaztunk.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Ez miért fontos? (Volt egy ábra is, ami segíthet.)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Kép és szöveg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6832"/>
            <a:ext cx="2827217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38" y="4179129"/>
            <a:ext cx="2825779" cy="1863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0" y="1916832"/>
            <a:ext cx="2381250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415" y="4179130"/>
            <a:ext cx="2990385" cy="1863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457200" y="3657011"/>
            <a:ext cx="454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Megújuló energiákkal a környezetvédelemért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14392" y="3657011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/>
              <a:t>Vitatkozni szabad, veszekedni nem!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57200" y="6195641"/>
            <a:ext cx="368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„Adni kell, adni, mindent odaadni…”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696415" y="6195641"/>
            <a:ext cx="299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/>
              <a:t>Van ilyen?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511660" y="13407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Milyen címet adnál a képeknek? Válassz a lehetőségek közül!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22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szöveg részekre osztása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410461" y="2488974"/>
            <a:ext cx="432048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hu-HU" sz="2400" dirty="0" smtClean="0"/>
              <a:t>Mi lehetett a kapott bekezdések eredeti sorrendje?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Adj címet az egyes részeknek!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_ _ _ _ _ _ _ _ _ _ _ _ _ _ _ _ _ _ 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_ _ _ _ _ _ _ _ _ _ _ _ _ _ _ _ _ _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_ _ _ _ _ _ _ _ _ _ _ _ _ _ _ _ _ _ 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_ _ _ _ _ _ _ _ _ _ _ _ _ _ _ _ _ _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_ _ _ _ _ _ _ _ _ _ _ _ _ _ _ _ _ _ </a:t>
            </a:r>
          </a:p>
        </p:txBody>
      </p:sp>
      <p:pic>
        <p:nvPicPr>
          <p:cNvPr id="6" name="Kép 5" descr="összekevert bekezdések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6" t="9123" r="24442" b="1614"/>
          <a:stretch/>
        </p:blipFill>
        <p:spPr>
          <a:xfrm>
            <a:off x="827584" y="1700808"/>
            <a:ext cx="3114799" cy="439248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44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Tanácsok a tanuláshoz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2" y="1916832"/>
            <a:ext cx="8454076" cy="367240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15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Ellenőrzés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57200" y="1988840"/>
            <a:ext cx="800323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hu-HU" sz="2800" dirty="0" smtClean="0"/>
              <a:t>Mi segített a képes feladatban?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hu-HU" sz="2800" dirty="0" smtClean="0"/>
              <a:t>Mi segített a szövegesben?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hu-HU" sz="2800" dirty="0" smtClean="0"/>
              <a:t>Miért fontos, hogy tudjunk részekre osztani és címeket adni? (eredményes tanulás, könnyebb memorizálás)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hu-HU" sz="2800" dirty="0" smtClean="0"/>
              <a:t>Milyen tanácsokat adhatunk, ha valaki a gyors tanulás titkát kérdezi?</a:t>
            </a:r>
            <a:endParaRPr lang="hu-H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9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Játék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11560" y="1484784"/>
            <a:ext cx="792088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u-HU" sz="2400" b="1" dirty="0" smtClean="0"/>
              <a:t>Cseréljen helyet az…</a:t>
            </a:r>
          </a:p>
          <a:p>
            <a:pPr algn="ctr"/>
            <a:r>
              <a:rPr lang="hu-HU" sz="2000" dirty="0" smtClean="0"/>
              <a:t>A játékban körben ülünk, egy tanuló középen áll. A fenti mondatkezdettel mond egy tulajdonságot, ami több emberre is igaz lehet. </a:t>
            </a:r>
          </a:p>
          <a:p>
            <a:pPr algn="ctr"/>
            <a:r>
              <a:rPr lang="hu-HU" sz="2000" i="1" dirty="0" smtClean="0"/>
              <a:t>(Pl.: Cseréljen helyet az, akinek fehér cipő van a lábán!)</a:t>
            </a:r>
            <a:r>
              <a:rPr lang="hu-HU" sz="2000" dirty="0" smtClean="0"/>
              <a:t> </a:t>
            </a:r>
          </a:p>
          <a:p>
            <a:pPr algn="ctr"/>
            <a:r>
              <a:rPr lang="hu-HU" sz="2000" dirty="0" smtClean="0"/>
              <a:t>Akikre igaz, azoknak helyet kell változtatni. Szomszéd székre ülni nem lehet! A középen álló megpróbálja a csere alatt elfoglalni valamelyik széket.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72" y="3933056"/>
            <a:ext cx="3275856" cy="233045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70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367</Words>
  <Application>Microsoft Office PowerPoint</Application>
  <PresentationFormat>Diavetítés a képernyőre (4:3 oldalarány)</PresentationFormat>
  <Paragraphs>52</Paragraphs>
  <Slides>9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Tanácsok a tanuláshoz</vt:lpstr>
      <vt:lpstr>Előkészület – tanár </vt:lpstr>
      <vt:lpstr>Dalismétlés</vt:lpstr>
      <vt:lpstr>Ismétlés</vt:lpstr>
      <vt:lpstr>Kép és szöveg</vt:lpstr>
      <vt:lpstr>A szöveg részekre osztása</vt:lpstr>
      <vt:lpstr>Tanácsok a tanuláshoz</vt:lpstr>
      <vt:lpstr>Ellenőrzés</vt:lpstr>
      <vt:lpstr>Játék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28</cp:revision>
  <dcterms:created xsi:type="dcterms:W3CDTF">2014-07-01T15:37:39Z</dcterms:created>
  <dcterms:modified xsi:type="dcterms:W3CDTF">2014-08-18T15:34:07Z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